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7000200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936" y="-3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15" y="5891626"/>
            <a:ext cx="22950170" cy="12533242"/>
          </a:xfrm>
        </p:spPr>
        <p:txBody>
          <a:bodyPr anchor="b"/>
          <a:lstStyle>
            <a:lvl1pPr algn="ctr">
              <a:defRPr sz="1771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18908198"/>
            <a:ext cx="20250150" cy="8691601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020" indent="0" algn="ctr">
              <a:buNone/>
              <a:defRPr sz="5906"/>
            </a:lvl2pPr>
            <a:lvl3pPr marL="2700040" indent="0" algn="ctr">
              <a:buNone/>
              <a:defRPr sz="5315"/>
            </a:lvl3pPr>
            <a:lvl4pPr marL="4050060" indent="0" algn="ctr">
              <a:buNone/>
              <a:defRPr sz="4724"/>
            </a:lvl4pPr>
            <a:lvl5pPr marL="5400081" indent="0" algn="ctr">
              <a:buNone/>
              <a:defRPr sz="4724"/>
            </a:lvl5pPr>
            <a:lvl6pPr marL="6750101" indent="0" algn="ctr">
              <a:buNone/>
              <a:defRPr sz="4724"/>
            </a:lvl6pPr>
            <a:lvl7pPr marL="8100121" indent="0" algn="ctr">
              <a:buNone/>
              <a:defRPr sz="4724"/>
            </a:lvl7pPr>
            <a:lvl8pPr marL="9450141" indent="0" algn="ctr">
              <a:buNone/>
              <a:defRPr sz="4724"/>
            </a:lvl8pPr>
            <a:lvl9pPr marL="10800161" indent="0" algn="ctr">
              <a:buNone/>
              <a:defRPr sz="472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4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84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2020" y="1916653"/>
            <a:ext cx="5821918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265" y="1916653"/>
            <a:ext cx="17128252" cy="305081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66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20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02" y="8974945"/>
            <a:ext cx="23287673" cy="14974888"/>
          </a:xfrm>
        </p:spPr>
        <p:txBody>
          <a:bodyPr anchor="b"/>
          <a:lstStyle>
            <a:lvl1pPr>
              <a:defRPr sz="1771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202" y="24091502"/>
            <a:ext cx="23287673" cy="7874940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020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04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50060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40008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5010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1001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5014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80016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67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264" y="9583264"/>
            <a:ext cx="11475085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8851" y="9583264"/>
            <a:ext cx="11475085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71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0" y="1916661"/>
            <a:ext cx="23287673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784" y="8824938"/>
            <a:ext cx="11422348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784" y="13149904"/>
            <a:ext cx="11422348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8853" y="8824938"/>
            <a:ext cx="11478602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8853" y="13149904"/>
            <a:ext cx="11478602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62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65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98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602" y="5183304"/>
            <a:ext cx="13668851" cy="25583147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08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8602" y="5183304"/>
            <a:ext cx="13668851" cy="25583147"/>
          </a:xfrm>
        </p:spPr>
        <p:txBody>
          <a:bodyPr anchor="t"/>
          <a:lstStyle>
            <a:lvl1pPr marL="0" indent="0">
              <a:buNone/>
              <a:defRPr sz="9449"/>
            </a:lvl1pPr>
            <a:lvl2pPr marL="1350020" indent="0">
              <a:buNone/>
              <a:defRPr sz="8268"/>
            </a:lvl2pPr>
            <a:lvl3pPr marL="2700040" indent="0">
              <a:buNone/>
              <a:defRPr sz="7087"/>
            </a:lvl3pPr>
            <a:lvl4pPr marL="4050060" indent="0">
              <a:buNone/>
              <a:defRPr sz="5906"/>
            </a:lvl4pPr>
            <a:lvl5pPr marL="5400081" indent="0">
              <a:buNone/>
              <a:defRPr sz="5906"/>
            </a:lvl5pPr>
            <a:lvl6pPr marL="6750101" indent="0">
              <a:buNone/>
              <a:defRPr sz="5906"/>
            </a:lvl6pPr>
            <a:lvl7pPr marL="8100121" indent="0">
              <a:buNone/>
              <a:defRPr sz="5906"/>
            </a:lvl7pPr>
            <a:lvl8pPr marL="9450141" indent="0">
              <a:buNone/>
              <a:defRPr sz="5906"/>
            </a:lvl8pPr>
            <a:lvl9pPr marL="10800161" indent="0">
              <a:buNone/>
              <a:defRPr sz="590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44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264" y="1916661"/>
            <a:ext cx="23287673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264" y="9583264"/>
            <a:ext cx="23287673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72139-99D2-4364-996E-8D5A4A364351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59614-4C54-4ADA-9C62-4EDFDEED7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66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040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10" indent="-675010" algn="l" defTabSz="2700040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3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05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0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509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511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513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515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51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5002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70004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5006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0008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5010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10012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5014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80016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xemplo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F29D7F7-E27E-CFF8-29C7-AE9508CF7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"/>
            <a:ext cx="27000200" cy="60134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607AB410-9B25-91F1-A837-3E4DC9AC0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6048075"/>
            <a:ext cx="24930100" cy="26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625"/>
              </a:spcBef>
              <a:buClrTx/>
              <a:buFontTx/>
              <a:buNone/>
            </a:pPr>
            <a:endParaRPr lang="pt-BR" altLang="pt-BR" sz="4200" b="1" dirty="0"/>
          </a:p>
          <a:p>
            <a:pPr algn="ctr">
              <a:spcBef>
                <a:spcPts val="2625"/>
              </a:spcBef>
              <a:buClrTx/>
              <a:buFontTx/>
              <a:buNone/>
            </a:pPr>
            <a:r>
              <a:rPr lang="pt-BR" altLang="pt-BR" sz="4200" b="1" dirty="0"/>
              <a:t>TÍTULO DO TRABALHO</a:t>
            </a:r>
          </a:p>
          <a:p>
            <a:pPr algn="ctr">
              <a:spcBef>
                <a:spcPts val="2625"/>
              </a:spcBef>
              <a:buClrTx/>
              <a:buFontTx/>
              <a:buNone/>
            </a:pPr>
            <a:endParaRPr lang="pt-BR" altLang="pt-BR" sz="4200" b="1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D0263A20-6E6E-8A0F-F4E1-CB9E79DB2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2" y="8208662"/>
            <a:ext cx="221773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pt-BR" altLang="pt-BR" sz="2800" b="1" baseline="30000" dirty="0">
                <a:latin typeface="Futura Md BT" pitchFamily="32" charset="0"/>
                <a:cs typeface="Times New Roman" panose="02020603050405020304" pitchFamily="18" charset="0"/>
              </a:rPr>
              <a:t> </a:t>
            </a:r>
            <a:r>
              <a:rPr lang="pt-BR" altLang="pt-BR" sz="2800" b="1" dirty="0">
                <a:latin typeface="Futura Md BT" pitchFamily="32" charset="0"/>
                <a:cs typeface="Times New Roman" panose="02020603050405020304" pitchFamily="18" charset="0"/>
              </a:rPr>
              <a:t>  AUTOR</a:t>
            </a:r>
            <a:r>
              <a:rPr lang="pt-BR" altLang="pt-BR" sz="2800" b="1" baseline="30000" dirty="0">
                <a:latin typeface="Futura Md BT" pitchFamily="32" charset="0"/>
                <a:cs typeface="Times New Roman" panose="02020603050405020304" pitchFamily="18" charset="0"/>
              </a:rPr>
              <a:t>1</a:t>
            </a:r>
            <a:r>
              <a:rPr lang="pt-BR" altLang="pt-BR" sz="2800" b="1" dirty="0">
                <a:latin typeface="Futura Md BT" pitchFamily="32" charset="0"/>
                <a:cs typeface="Times New Roman" panose="02020603050405020304" pitchFamily="18" charset="0"/>
              </a:rPr>
              <a:t>; AUTOR</a:t>
            </a:r>
            <a:r>
              <a:rPr lang="pt-BR" altLang="pt-BR" sz="2800" b="1" baseline="30000" dirty="0">
                <a:latin typeface="Futura Md BT" pitchFamily="32" charset="0"/>
                <a:cs typeface="Times New Roman" panose="02020603050405020304" pitchFamily="18" charset="0"/>
              </a:rPr>
              <a:t>2</a:t>
            </a:r>
            <a:r>
              <a:rPr lang="pt-BR" altLang="pt-BR" sz="2800" b="1" dirty="0">
                <a:latin typeface="Futura Md BT" pitchFamily="32" charset="0"/>
                <a:cs typeface="Times New Roman" panose="02020603050405020304" pitchFamily="18" charset="0"/>
              </a:rPr>
              <a:t>;</a:t>
            </a:r>
            <a:r>
              <a:rPr lang="pt-BR" altLang="pt-BR" sz="2800" b="1" baseline="30000" dirty="0">
                <a:latin typeface="Futura Md BT" pitchFamily="32" charset="0"/>
                <a:cs typeface="Times New Roman" panose="02020603050405020304" pitchFamily="18" charset="0"/>
              </a:rPr>
              <a:t> </a:t>
            </a:r>
            <a:r>
              <a:rPr lang="pt-BR" altLang="pt-BR" sz="2800" b="1" dirty="0">
                <a:latin typeface="Futura Md BT" pitchFamily="32" charset="0"/>
                <a:cs typeface="Times New Roman" panose="02020603050405020304" pitchFamily="18" charset="0"/>
              </a:rPr>
              <a:t>AUTOR³; AUTOR</a:t>
            </a:r>
            <a:r>
              <a:rPr lang="pt-BR" altLang="pt-BR" sz="2800" b="1" baseline="30000" dirty="0">
                <a:latin typeface="Futura Md BT" pitchFamily="32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959C397-2CE0-99FC-686F-D82D34FB217C}"/>
              </a:ext>
            </a:extLst>
          </p:cNvPr>
          <p:cNvSpPr txBox="1"/>
          <p:nvPr/>
        </p:nvSpPr>
        <p:spPr>
          <a:xfrm>
            <a:off x="6752492" y="9073896"/>
            <a:ext cx="135049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– </a:t>
            </a:r>
            <a:r>
              <a:rPr lang="pt-BR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UniFOA</a:t>
            </a:r>
            <a:r>
              <a:rPr lang="pt-BR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Centro Universitário de Volta Redonda, Volta Redonda, RJ.</a:t>
            </a:r>
          </a:p>
          <a:p>
            <a:pPr algn="ctr"/>
            <a:r>
              <a:rPr lang="pt-BR" sz="1800" i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exemplo@gmail.com</a:t>
            </a:r>
            <a:r>
              <a:rPr lang="pt-BR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(contato principal)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F635EC5F-2E4A-6C58-1673-B9268CAB1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1" y="10889949"/>
            <a:ext cx="12465050" cy="1363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4400" b="1" dirty="0"/>
              <a:t>INTRODUÇÃO</a:t>
            </a:r>
          </a:p>
          <a:p>
            <a:pPr>
              <a:buClrTx/>
              <a:buFontTx/>
              <a:buNone/>
            </a:pP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endParaRPr lang="pt-BR" altLang="pt-BR" sz="4400" dirty="0"/>
          </a:p>
          <a:p>
            <a:pPr>
              <a:buClrTx/>
              <a:buFontTx/>
              <a:buNone/>
            </a:pPr>
            <a:endParaRPr lang="pt-BR" altLang="pt-BR" sz="4400" dirty="0">
              <a:latin typeface="Times New Roman" panose="02020603050405020304" pitchFamily="18" charset="0"/>
            </a:endParaRPr>
          </a:p>
          <a:p>
            <a:pPr algn="just">
              <a:buClrTx/>
              <a:buFontTx/>
              <a:buNone/>
            </a:pPr>
            <a:endParaRPr lang="pt-BR" altLang="pt-BR" sz="4400" dirty="0">
              <a:latin typeface="Times New Roman" panose="02020603050405020304" pitchFamily="18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04DFD857-CA4F-727E-71A8-0B12AABA6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1" y="23756327"/>
            <a:ext cx="12465050" cy="1025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4400" b="1" dirty="0"/>
              <a:t>METODOLOGIA</a:t>
            </a:r>
          </a:p>
          <a:p>
            <a:pPr>
              <a:buClrTx/>
              <a:buFontTx/>
              <a:buNone/>
            </a:pP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endParaRPr lang="pt-BR" altLang="pt-BR" sz="4400" dirty="0">
              <a:latin typeface="Times New Roman" panose="02020603050405020304" pitchFamily="18" charset="0"/>
            </a:endParaRPr>
          </a:p>
          <a:p>
            <a:pPr algn="just">
              <a:buClrTx/>
              <a:buFontTx/>
              <a:buNone/>
            </a:pPr>
            <a:endParaRPr lang="pt-BR" altLang="pt-BR" sz="4400" dirty="0">
              <a:latin typeface="Times New Roman" panose="02020603050405020304" pitchFamily="18" charset="0"/>
            </a:endParaRPr>
          </a:p>
        </p:txBody>
      </p:sp>
      <p:sp>
        <p:nvSpPr>
          <p:cNvPr id="12" name="Text Box 16">
            <a:extLst>
              <a:ext uri="{FF2B5EF4-FFF2-40B4-BE49-F238E27FC236}">
                <a16:creationId xmlns:a16="http://schemas.microsoft.com/office/drawing/2014/main" id="{24A9C45C-628B-DB87-E78B-39B8CAF53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5150" y="10889949"/>
            <a:ext cx="11429999" cy="821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4400" b="1" dirty="0"/>
              <a:t>DISCUSSÃO E RESULTADOS</a:t>
            </a:r>
          </a:p>
          <a:p>
            <a:pPr>
              <a:buClrTx/>
              <a:buFontTx/>
              <a:buNone/>
            </a:pP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</a:t>
            </a:r>
            <a:endParaRPr lang="pt-BR" altLang="pt-BR" sz="4400" dirty="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D85FDB02-273D-CC83-F5F7-2E129C6C6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5149" y="19729836"/>
            <a:ext cx="11736387" cy="2904661"/>
          </a:xfrm>
          <a:prstGeom prst="rect">
            <a:avLst/>
          </a:prstGeom>
          <a:solidFill>
            <a:srgbClr val="BBE0E3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D5BE07FB-0A07-3766-476B-777780367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5149" y="22832769"/>
            <a:ext cx="3786187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500" dirty="0">
                <a:latin typeface="Times New Roman" panose="02020603050405020304" pitchFamily="18" charset="0"/>
              </a:rPr>
              <a:t>Figura 4. Legenda da figura 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2D5E65EA-2CB1-420B-8906-609329742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5149" y="23783917"/>
            <a:ext cx="11429999" cy="483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4400" b="1" dirty="0"/>
              <a:t>CONCLUSÃO</a:t>
            </a:r>
          </a:p>
          <a:p>
            <a:pPr>
              <a:buClrTx/>
              <a:buFontTx/>
              <a:buNone/>
            </a:pPr>
            <a:endParaRPr lang="pt-BR" altLang="pt-BR" sz="4400" dirty="0"/>
          </a:p>
          <a:p>
            <a:pPr>
              <a:buClrTx/>
              <a:buFontTx/>
              <a:buNone/>
            </a:pPr>
            <a:r>
              <a:rPr lang="pt-BR" altLang="pt-BR" sz="4400" dirty="0"/>
              <a:t>Texto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  <a:r>
              <a:rPr lang="pt-BR" altLang="pt-BR" sz="4400" dirty="0" err="1"/>
              <a:t>texto</a:t>
            </a:r>
            <a:r>
              <a:rPr lang="pt-BR" altLang="pt-BR" sz="4400" dirty="0"/>
              <a:t> </a:t>
            </a: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6F6E1C34-8913-E692-B3A1-D386642F0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5149" y="29429207"/>
            <a:ext cx="11736387" cy="6434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4400" b="1" dirty="0"/>
              <a:t>REFERÊNCIAS</a:t>
            </a:r>
            <a:r>
              <a:rPr lang="pt-BR" altLang="pt-BR" sz="4000" b="1" dirty="0"/>
              <a:t> </a:t>
            </a:r>
          </a:p>
          <a:p>
            <a:pPr>
              <a:buClrTx/>
              <a:buFontTx/>
              <a:buNone/>
            </a:pPr>
            <a:endParaRPr lang="pt-BR" altLang="pt-BR" sz="3200" b="1" dirty="0">
              <a:cs typeface="Times New Roman" panose="02020603050405020304" pitchFamily="18" charset="0"/>
            </a:endParaRPr>
          </a:p>
          <a:p>
            <a:pPr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ALMEIDA, F. F. M. Os fundamentos geológicos do relevo paulista. </a:t>
            </a:r>
            <a:r>
              <a:rPr lang="pt-BR" altLang="pt-BR" sz="2400" i="1" dirty="0">
                <a:cs typeface="Times New Roman" panose="02020603050405020304" pitchFamily="18" charset="0"/>
              </a:rPr>
              <a:t>Boletim IGG</a:t>
            </a:r>
            <a:r>
              <a:rPr lang="pt-BR" altLang="pt-BR" sz="2400" dirty="0">
                <a:cs typeface="Times New Roman" panose="02020603050405020304" pitchFamily="18" charset="0"/>
              </a:rPr>
              <a:t>, São Paulo, v. 41, p. 169-263, 1964.</a:t>
            </a:r>
          </a:p>
          <a:p>
            <a:pPr algn="just"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 </a:t>
            </a:r>
          </a:p>
          <a:p>
            <a:pPr algn="just">
              <a:buClrTx/>
              <a:buFontTx/>
              <a:buNone/>
            </a:pPr>
            <a:r>
              <a:rPr lang="en-US" altLang="pt-BR" sz="2400" dirty="0">
                <a:cs typeface="Times New Roman" panose="02020603050405020304" pitchFamily="18" charset="0"/>
              </a:rPr>
              <a:t>AUDEMARD, F. A.; SANTIS, F. de. Survey of liquefaction structures induced by recent moderate earthquakes. </a:t>
            </a:r>
            <a:r>
              <a:rPr lang="en-US" altLang="pt-BR" sz="2400" i="1" dirty="0">
                <a:cs typeface="Times New Roman" panose="02020603050405020304" pitchFamily="18" charset="0"/>
              </a:rPr>
              <a:t>Bulletin of the International Association of Engineering Geology</a:t>
            </a:r>
            <a:r>
              <a:rPr lang="en-US" altLang="pt-BR" sz="2400" dirty="0">
                <a:cs typeface="Times New Roman" panose="02020603050405020304" pitchFamily="18" charset="0"/>
              </a:rPr>
              <a:t>, n. 44, p. 5-16, 1991.</a:t>
            </a:r>
          </a:p>
          <a:p>
            <a:pPr algn="just">
              <a:buClrTx/>
              <a:buFontTx/>
              <a:buNone/>
            </a:pPr>
            <a:r>
              <a:rPr lang="en-US" altLang="pt-BR" sz="2400" dirty="0">
                <a:cs typeface="Times New Roman" panose="02020603050405020304" pitchFamily="18" charset="0"/>
              </a:rPr>
              <a:t> </a:t>
            </a:r>
          </a:p>
          <a:p>
            <a:pPr algn="just"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INSTITUTO DE PESQUISAS TECNOLÓGICAS DO ESTADO DE SÃO PAULO - IPT. Compartimentação estrutural e evolução tectônica do Estado de São Paulo. São Paulo: IPT, 1989. 2 v. Relatório 27.394.</a:t>
            </a:r>
          </a:p>
          <a:p>
            <a:pPr algn="just"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 </a:t>
            </a:r>
          </a:p>
          <a:p>
            <a:pPr algn="just"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.</a:t>
            </a:r>
          </a:p>
          <a:p>
            <a:pPr algn="just">
              <a:buClrTx/>
              <a:buFontTx/>
              <a:buNone/>
            </a:pPr>
            <a:r>
              <a:rPr lang="pt-BR" altLang="pt-BR" sz="2400" dirty="0">
                <a:cs typeface="Times New Roman" panose="02020603050405020304" pitchFamily="18" charset="0"/>
              </a:rPr>
              <a:t> </a:t>
            </a:r>
          </a:p>
          <a:p>
            <a:pPr>
              <a:buClrTx/>
              <a:buFontTx/>
              <a:buNone/>
            </a:pPr>
            <a:endParaRPr lang="pt-BR" altLang="pt-BR" sz="2400" dirty="0">
              <a:cs typeface="Times New Roman" panose="02020603050405020304" pitchFamily="18" charset="0"/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AD5734D7-6F4A-3987-B084-8A5997E1C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4" y="34465163"/>
            <a:ext cx="27063700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altLang="pt-BR" sz="2800" baseline="30000" dirty="0">
                <a:latin typeface="Garamond" panose="02020404030301010803" pitchFamily="18" charset="0"/>
                <a:cs typeface="Times New Roman" panose="02020603050405020304" pitchFamily="18" charset="0"/>
              </a:rPr>
              <a:t>1 </a:t>
            </a:r>
            <a:r>
              <a:rPr lang="pt-BR" altLang="pt-BR" sz="2800" dirty="0"/>
              <a:t>Titulação acadêmica, instituição, Campus, contato: </a:t>
            </a:r>
            <a:r>
              <a:rPr lang="pt-BR" altLang="pt-BR" sz="2800" dirty="0" err="1"/>
              <a:t>xxxx@</a:t>
            </a:r>
            <a:r>
              <a:rPr lang="pt-BR" altLang="pt-BR" sz="2800" err="1"/>
              <a:t>unifoa</a:t>
            </a:r>
            <a:r>
              <a:rPr lang="pt-BR" altLang="pt-BR" sz="2800"/>
              <a:t>.org.</a:t>
            </a:r>
            <a:r>
              <a:rPr lang="pt-BR" altLang="pt-BR" sz="2800" dirty="0"/>
              <a:t>br</a:t>
            </a:r>
          </a:p>
          <a:p>
            <a:pPr>
              <a:buClrTx/>
              <a:buFontTx/>
              <a:buNone/>
            </a:pPr>
            <a:r>
              <a:rPr lang="pt-BR" altLang="pt-BR" sz="2800" baseline="30000" dirty="0">
                <a:latin typeface="Garamond" panose="02020404030301010803" pitchFamily="18" charset="0"/>
                <a:cs typeface="Times New Roman" panose="02020603050405020304" pitchFamily="18" charset="0"/>
              </a:rPr>
              <a:t>2</a:t>
            </a:r>
            <a:r>
              <a:rPr lang="pt-BR" altLang="pt-B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800" dirty="0"/>
              <a:t>Titulação acadêmica, instituição, Campus, bolsista (se for, informar o tipo de bolsa), contato: xxxx@unifoa.org.br</a:t>
            </a:r>
          </a:p>
        </p:txBody>
      </p:sp>
    </p:spTree>
    <p:extLst>
      <p:ext uri="{BB962C8B-B14F-4D97-AF65-F5344CB8AC3E}">
        <p14:creationId xmlns:p14="http://schemas.microsoft.com/office/powerpoint/2010/main" val="434099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</TotalTime>
  <Words>570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Futura Md BT</vt:lpstr>
      <vt:lpstr>Garamond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STEPHAN FRANKENFELD</dc:creator>
  <cp:lastModifiedBy>STEPHAN FRANKENFELD</cp:lastModifiedBy>
  <cp:revision>1</cp:revision>
  <dcterms:created xsi:type="dcterms:W3CDTF">2023-08-21T12:40:44Z</dcterms:created>
  <dcterms:modified xsi:type="dcterms:W3CDTF">2023-08-21T12:57:51Z</dcterms:modified>
</cp:coreProperties>
</file>