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285A1DB-7E64-44A6-B040-96634C7B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8999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9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46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4561" y="394308"/>
            <a:ext cx="9155349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66545"/>
            <a:ext cx="10515600" cy="391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99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1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94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5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6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09409" y="3453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5ECD-957F-409C-81C8-AE3B07D2FB06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7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58D2E-4DF7-41E7-B4E8-DB1B302D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325" y="2184819"/>
            <a:ext cx="9155349" cy="85411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5348F3-2E2F-4856-9BF5-20F275273AE1}"/>
              </a:ext>
            </a:extLst>
          </p:cNvPr>
          <p:cNvSpPr txBox="1"/>
          <p:nvPr/>
        </p:nvSpPr>
        <p:spPr>
          <a:xfrm>
            <a:off x="3024908" y="3020925"/>
            <a:ext cx="38618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1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Autor</a:t>
            </a:r>
            <a:r>
              <a:rPr lang="en-US" sz="1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5A0878-2D7E-D233-E583-9C8CFDD70CA3}"/>
              </a:ext>
            </a:extLst>
          </p:cNvPr>
          <p:cNvSpPr txBox="1"/>
          <p:nvPr/>
        </p:nvSpPr>
        <p:spPr>
          <a:xfrm>
            <a:off x="3024908" y="3982614"/>
            <a:ext cx="560277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</a:t>
            </a:r>
            <a:r>
              <a:rPr lang="en-US" sz="15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~75 </a:t>
            </a:r>
            <a:r>
              <a:rPr lang="en-US" sz="15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  <a:endParaRPr lang="en-US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e-poster.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Veja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organizados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criatividade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Itens para descrever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Apresentação do problema abordado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Lacuna de conhecimento (o que não se sabe sobre o tema?)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</p:txBody>
      </p:sp>
    </p:spTree>
    <p:extLst>
      <p:ext uri="{BB962C8B-B14F-4D97-AF65-F5344CB8AC3E}">
        <p14:creationId xmlns:p14="http://schemas.microsoft.com/office/powerpoint/2010/main" val="5278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Descrever os materiais/métodos utilizados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Caso tenha necessidade de aprovação pelo comitê de ética em pesquisa (seres humanos ou animais), inserir neste slide o CAAE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62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conclusões devem remeter ao objetivo e corroborar com os resultados/discussão.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Inserir aqui agradecimentos e financiamentos, quando pertinente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99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169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Título</vt:lpstr>
      <vt:lpstr>Introdução</vt:lpstr>
      <vt:lpstr>Métodos</vt:lpstr>
      <vt:lpstr>Resultados e 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Rhanica Evelise Toledo Coutinho</dc:creator>
  <cp:lastModifiedBy>Agência de Comunicação Integrada</cp:lastModifiedBy>
  <cp:revision>11</cp:revision>
  <dcterms:created xsi:type="dcterms:W3CDTF">2017-04-13T18:52:05Z</dcterms:created>
  <dcterms:modified xsi:type="dcterms:W3CDTF">2024-03-01T14:10:50Z</dcterms:modified>
</cp:coreProperties>
</file>