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ECD-957F-409C-81C8-AE3B07D2FB06}" type="datetimeFigureOut">
              <a:rPr lang="pt-BR" smtClean="0"/>
              <a:t>02/02/2024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EF2-6580-4253-B799-74A4A1F12686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285A1DB-7E64-44A6-B040-96634C7B0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428999"/>
            <a:ext cx="10515600" cy="1133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57905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ECD-957F-409C-81C8-AE3B07D2FB06}" type="datetimeFigureOut">
              <a:rPr lang="pt-BR" smtClean="0"/>
              <a:t>02/02/2024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EF2-6580-4253-B799-74A4A1F12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467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ECD-957F-409C-81C8-AE3B07D2FB06}" type="datetimeFigureOut">
              <a:rPr lang="pt-BR" smtClean="0"/>
              <a:t>02/02/2024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EF2-6580-4253-B799-74A4A1F12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2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94561" y="394308"/>
            <a:ext cx="9155349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266545"/>
            <a:ext cx="10515600" cy="39104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ECD-957F-409C-81C8-AE3B07D2FB06}" type="datetimeFigureOut">
              <a:rPr lang="pt-BR" smtClean="0"/>
              <a:t>02/02/2024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EF2-6580-4253-B799-74A4A1F12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097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ECD-957F-409C-81C8-AE3B07D2FB06}" type="datetimeFigureOut">
              <a:rPr lang="pt-BR" smtClean="0"/>
              <a:t>02/02/2024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EF2-6580-4253-B799-74A4A1F12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99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ECD-957F-409C-81C8-AE3B07D2FB06}" type="datetimeFigureOut">
              <a:rPr lang="pt-BR" smtClean="0"/>
              <a:t>02/02/2024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EF2-6580-4253-B799-74A4A1F12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136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ECD-957F-409C-81C8-AE3B07D2FB06}" type="datetimeFigureOut">
              <a:rPr lang="pt-BR" smtClean="0"/>
              <a:t>02/02/2024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EF2-6580-4253-B799-74A4A1F12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4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ECD-957F-409C-81C8-AE3B07D2FB06}" type="datetimeFigureOut">
              <a:rPr lang="pt-BR" smtClean="0"/>
              <a:t>02/02/2024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EF2-6580-4253-B799-74A4A1F12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51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ECD-957F-409C-81C8-AE3B07D2FB06}" type="datetimeFigureOut">
              <a:rPr lang="pt-BR" smtClean="0"/>
              <a:t>02/02/2024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EF2-6580-4253-B799-74A4A1F12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494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ECD-957F-409C-81C8-AE3B07D2FB06}" type="datetimeFigureOut">
              <a:rPr lang="pt-BR" smtClean="0"/>
              <a:t>02/02/2024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EF2-6580-4253-B799-74A4A1F12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35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5ECD-957F-409C-81C8-AE3B07D2FB06}" type="datetimeFigureOut">
              <a:rPr lang="pt-BR" smtClean="0"/>
              <a:t>02/02/2024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EF2-6580-4253-B799-74A4A1F12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66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509409" y="34536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15ECD-957F-409C-81C8-AE3B07D2FB06}" type="datetimeFigureOut">
              <a:rPr lang="pt-BR" smtClean="0"/>
              <a:t>02/02/2024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1DEF2-6580-4253-B799-74A4A1F12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470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558D2E-4DF7-41E7-B4E8-DB1B302D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325" y="2184821"/>
            <a:ext cx="9155349" cy="854110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85348F3-2E2F-4856-9BF5-20F275273AE1}"/>
              </a:ext>
            </a:extLst>
          </p:cNvPr>
          <p:cNvSpPr txBox="1"/>
          <p:nvPr/>
        </p:nvSpPr>
        <p:spPr>
          <a:xfrm>
            <a:off x="3024908" y="3040381"/>
            <a:ext cx="38618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n-US" sz="18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Autor</a:t>
            </a:r>
            <a:r>
              <a:rPr lang="en-US" sz="18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Instituição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Instituição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65A0878-2D7E-D233-E583-9C8CFDD70CA3}"/>
              </a:ext>
            </a:extLst>
          </p:cNvPr>
          <p:cNvSpPr txBox="1"/>
          <p:nvPr/>
        </p:nvSpPr>
        <p:spPr>
          <a:xfrm>
            <a:off x="3024908" y="4049524"/>
            <a:ext cx="6142182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Breve </a:t>
            </a:r>
            <a:r>
              <a:rPr lang="en-US" sz="15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resumo</a:t>
            </a:r>
            <a:r>
              <a:rPr lang="en-US" sz="1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~75 </a:t>
            </a:r>
            <a:r>
              <a:rPr lang="en-US" sz="15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palavras</a:t>
            </a:r>
            <a:endParaRPr lang="en-US" sz="15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lang="en-US" sz="15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</a:t>
            </a:r>
            <a:r>
              <a:rPr lang="en-US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um </a:t>
            </a:r>
            <a:r>
              <a:rPr lang="en-US" sz="15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guia</a:t>
            </a:r>
            <a:r>
              <a:rPr lang="en-US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5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</a:t>
            </a:r>
            <a:r>
              <a:rPr lang="en-US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apresentação</a:t>
            </a:r>
            <a:r>
              <a:rPr lang="en-US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oral.</a:t>
            </a:r>
            <a:br>
              <a:rPr lang="en-US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Veja</a:t>
            </a:r>
            <a:r>
              <a:rPr lang="en-US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15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seções</a:t>
            </a:r>
            <a:r>
              <a:rPr lang="en-US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5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tópicos</a:t>
            </a:r>
            <a:r>
              <a:rPr lang="en-US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5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apresentação</a:t>
            </a:r>
            <a:r>
              <a:rPr lang="en-US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US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organizados</a:t>
            </a:r>
            <a:r>
              <a:rPr lang="en-US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15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</a:t>
            </a:r>
            <a:r>
              <a:rPr lang="en-US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criatividade</a:t>
            </a:r>
            <a:r>
              <a:rPr lang="en-US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99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267C58-77B1-464E-811F-7221B50F5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603" y="394308"/>
            <a:ext cx="7589197" cy="1325563"/>
          </a:xfrm>
        </p:spPr>
        <p:txBody>
          <a:bodyPr/>
          <a:lstStyle/>
          <a:p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1E7289-5FA0-4D32-8A33-1CD97EC51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2809"/>
            <a:ext cx="10515600" cy="3910417"/>
          </a:xfrm>
        </p:spPr>
        <p:txBody>
          <a:bodyPr/>
          <a:lstStyle/>
          <a:p>
            <a:pPr marL="0" indent="0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Itens para descrever</a:t>
            </a: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Apresentação do problema abordado</a:t>
            </a: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Lacuna de conhecimento (o que não se sabe sobre o tema?)</a:t>
            </a: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Evite textos longos. Sempre que possível, utilize suas próprias ilustrações, gráficos, esquemas, etc.</a:t>
            </a:r>
          </a:p>
        </p:txBody>
      </p:sp>
    </p:spTree>
    <p:extLst>
      <p:ext uri="{BB962C8B-B14F-4D97-AF65-F5344CB8AC3E}">
        <p14:creationId xmlns:p14="http://schemas.microsoft.com/office/powerpoint/2010/main" val="52786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267C58-77B1-464E-811F-7221B50F5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603" y="394308"/>
            <a:ext cx="7589197" cy="1325563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1E7289-5FA0-4D32-8A33-1CD97EC51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2809"/>
            <a:ext cx="10515600" cy="3910417"/>
          </a:xfrm>
        </p:spPr>
        <p:txBody>
          <a:bodyPr/>
          <a:lstStyle/>
          <a:p>
            <a:pPr marL="0" indent="0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Descrever os materiais/métodos utilizados</a:t>
            </a:r>
          </a:p>
          <a:p>
            <a:pPr marL="0" indent="0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Caso tenha necessidade de aprovação pelo comitê de ética em pesquisa (seres humanos ou animais), inserir neste slide o CAAE</a:t>
            </a:r>
          </a:p>
          <a:p>
            <a:pPr marL="0" indent="0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Este slide pode ser replicado caso precise adicionar mais informações sobre materiais e métodos</a:t>
            </a:r>
          </a:p>
          <a:p>
            <a:pPr marL="0" indent="0">
              <a:buNone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Evite textos longos. Sempre que possível, utilize suas próprias ilustrações, gráficos, esquemas, etc.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1622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267C58-77B1-464E-811F-7221B50F5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603" y="394308"/>
            <a:ext cx="7589197" cy="1325563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1E7289-5FA0-4D32-8A33-1CD97EC51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2809"/>
            <a:ext cx="10515600" cy="3910417"/>
          </a:xfrm>
        </p:spPr>
        <p:txBody>
          <a:bodyPr/>
          <a:lstStyle/>
          <a:p>
            <a:pPr marL="0" indent="0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Os resultados devem ser concisos</a:t>
            </a:r>
          </a:p>
          <a:p>
            <a:pPr marL="0" indent="0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Sempre que possível utiliza imagens (ilustrações, esquemas, gráficos,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) e tabelas para apresentar os resultados</a:t>
            </a:r>
          </a:p>
          <a:p>
            <a:pPr marL="0" indent="0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Evite textos longos </a:t>
            </a:r>
          </a:p>
          <a:p>
            <a:pPr marL="0" indent="0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Este slide pode ser replicado caso precise adicionar mais resultados</a:t>
            </a:r>
          </a:p>
        </p:txBody>
      </p:sp>
    </p:spTree>
    <p:extLst>
      <p:ext uri="{BB962C8B-B14F-4D97-AF65-F5344CB8AC3E}">
        <p14:creationId xmlns:p14="http://schemas.microsoft.com/office/powerpoint/2010/main" val="1709499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267C58-77B1-464E-811F-7221B50F5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603" y="394308"/>
            <a:ext cx="7589197" cy="1325563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1E7289-5FA0-4D32-8A33-1CD97EC51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2809"/>
            <a:ext cx="10515600" cy="3910417"/>
          </a:xfrm>
        </p:spPr>
        <p:txBody>
          <a:bodyPr/>
          <a:lstStyle/>
          <a:p>
            <a:pPr marL="0" indent="0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As conclusões devem remeter ao objetivo e corroborar com os resultados/discussão</a:t>
            </a:r>
          </a:p>
          <a:p>
            <a:pPr marL="0" indent="0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Inserir aqui agradecimentos e financiamentos, quando pertinente</a:t>
            </a:r>
          </a:p>
          <a:p>
            <a:pPr marL="0" indent="0">
              <a:buNone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Evite textos longos. Sempre que possível, utilize suas próprias ilustrações, gráficos, esquemas,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574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218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Título</vt:lpstr>
      <vt:lpstr>Introdução</vt:lpstr>
      <vt:lpstr>Métodos</vt:lpstr>
      <vt:lpstr>Resultados</vt:lpstr>
      <vt:lpstr>Conclusões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Rhanica Evelise Toledo Coutinho</dc:creator>
  <cp:lastModifiedBy>Luiz Otavio Silva Gonzaga</cp:lastModifiedBy>
  <cp:revision>10</cp:revision>
  <dcterms:created xsi:type="dcterms:W3CDTF">2017-04-13T18:52:05Z</dcterms:created>
  <dcterms:modified xsi:type="dcterms:W3CDTF">2024-02-02T13:56:40Z</dcterms:modified>
</cp:coreProperties>
</file>