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ência de Comunicação Integrada" userId="765636b3-0dd8-48c0-ba70-a30d81983ed3" providerId="ADAL" clId="{B796EFD6-F487-4CF2-9AA6-8EFE5249A1FD}"/>
    <pc:docChg chg="custSel addSld modSld sldOrd modMainMaster">
      <pc:chgData name="Agência de Comunicação Integrada" userId="765636b3-0dd8-48c0-ba70-a30d81983ed3" providerId="ADAL" clId="{B796EFD6-F487-4CF2-9AA6-8EFE5249A1FD}" dt="2025-04-17T16:39:22.068" v="52"/>
      <pc:docMkLst>
        <pc:docMk/>
      </pc:docMkLst>
      <pc:sldChg chg="setBg">
        <pc:chgData name="Agência de Comunicação Integrada" userId="765636b3-0dd8-48c0-ba70-a30d81983ed3" providerId="ADAL" clId="{B796EFD6-F487-4CF2-9AA6-8EFE5249A1FD}" dt="2025-04-16T17:38:06.067" v="35"/>
        <pc:sldMkLst>
          <pc:docMk/>
          <pc:sldMk cId="3694599910" sldId="256"/>
        </pc:sldMkLst>
      </pc:sldChg>
      <pc:sldChg chg="modSp setBg">
        <pc:chgData name="Agência de Comunicação Integrada" userId="765636b3-0dd8-48c0-ba70-a30d81983ed3" providerId="ADAL" clId="{B796EFD6-F487-4CF2-9AA6-8EFE5249A1FD}" dt="2025-04-16T17:34:48.872" v="13" actId="1076"/>
        <pc:sldMkLst>
          <pc:docMk/>
          <pc:sldMk cId="527861325" sldId="257"/>
        </pc:sldMkLst>
        <pc:spChg chg="mod">
          <ac:chgData name="Agência de Comunicação Integrada" userId="765636b3-0dd8-48c0-ba70-a30d81983ed3" providerId="ADAL" clId="{B796EFD6-F487-4CF2-9AA6-8EFE5249A1FD}" dt="2025-04-16T17:34:30.625" v="8" actId="12788"/>
          <ac:spMkLst>
            <pc:docMk/>
            <pc:sldMk cId="527861325" sldId="257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B796EFD6-F487-4CF2-9AA6-8EFE5249A1FD}" dt="2025-04-16T17:34:48.872" v="13" actId="1076"/>
          <ac:spMkLst>
            <pc:docMk/>
            <pc:sldMk cId="527861325" sldId="257"/>
            <ac:spMk id="3" creationId="{E51E7289-5FA0-4D32-8A33-1CD97EC51F26}"/>
          </ac:spMkLst>
        </pc:spChg>
      </pc:sldChg>
      <pc:sldChg chg="modSp setBg">
        <pc:chgData name="Agência de Comunicação Integrada" userId="765636b3-0dd8-48c0-ba70-a30d81983ed3" providerId="ADAL" clId="{B796EFD6-F487-4CF2-9AA6-8EFE5249A1FD}" dt="2025-04-16T17:38:44.869" v="46" actId="12788"/>
        <pc:sldMkLst>
          <pc:docMk/>
          <pc:sldMk cId="4291622994" sldId="258"/>
        </pc:sldMkLst>
        <pc:spChg chg="mod">
          <ac:chgData name="Agência de Comunicação Integrada" userId="765636b3-0dd8-48c0-ba70-a30d81983ed3" providerId="ADAL" clId="{B796EFD6-F487-4CF2-9AA6-8EFE5249A1FD}" dt="2025-04-16T17:38:44.869" v="46" actId="12788"/>
          <ac:spMkLst>
            <pc:docMk/>
            <pc:sldMk cId="4291622994" sldId="258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B796EFD6-F487-4CF2-9AA6-8EFE5249A1FD}" dt="2025-04-16T17:35:46.935" v="21" actId="1076"/>
          <ac:spMkLst>
            <pc:docMk/>
            <pc:sldMk cId="4291622994" sldId="258"/>
            <ac:spMk id="3" creationId="{E51E7289-5FA0-4D32-8A33-1CD97EC51F26}"/>
          </ac:spMkLst>
        </pc:spChg>
      </pc:sldChg>
      <pc:sldChg chg="modSp setBg">
        <pc:chgData name="Agência de Comunicação Integrada" userId="765636b3-0dd8-48c0-ba70-a30d81983ed3" providerId="ADAL" clId="{B796EFD6-F487-4CF2-9AA6-8EFE5249A1FD}" dt="2025-04-16T17:38:38.735" v="44" actId="12788"/>
        <pc:sldMkLst>
          <pc:docMk/>
          <pc:sldMk cId="1709499477" sldId="259"/>
        </pc:sldMkLst>
        <pc:spChg chg="mod">
          <ac:chgData name="Agência de Comunicação Integrada" userId="765636b3-0dd8-48c0-ba70-a30d81983ed3" providerId="ADAL" clId="{B796EFD6-F487-4CF2-9AA6-8EFE5249A1FD}" dt="2025-04-16T17:38:38.735" v="44" actId="12788"/>
          <ac:spMkLst>
            <pc:docMk/>
            <pc:sldMk cId="1709499477" sldId="259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B796EFD6-F487-4CF2-9AA6-8EFE5249A1FD}" dt="2025-04-16T17:36:01.654" v="24" actId="207"/>
          <ac:spMkLst>
            <pc:docMk/>
            <pc:sldMk cId="1709499477" sldId="259"/>
            <ac:spMk id="3" creationId="{E51E7289-5FA0-4D32-8A33-1CD97EC51F26}"/>
          </ac:spMkLst>
        </pc:spChg>
      </pc:sldChg>
      <pc:sldChg chg="modSp setBg">
        <pc:chgData name="Agência de Comunicação Integrada" userId="765636b3-0dd8-48c0-ba70-a30d81983ed3" providerId="ADAL" clId="{B796EFD6-F487-4CF2-9AA6-8EFE5249A1FD}" dt="2025-04-16T17:38:48.826" v="47" actId="12788"/>
        <pc:sldMkLst>
          <pc:docMk/>
          <pc:sldMk cId="1905557439" sldId="260"/>
        </pc:sldMkLst>
        <pc:spChg chg="mod">
          <ac:chgData name="Agência de Comunicação Integrada" userId="765636b3-0dd8-48c0-ba70-a30d81983ed3" providerId="ADAL" clId="{B796EFD6-F487-4CF2-9AA6-8EFE5249A1FD}" dt="2025-04-16T17:38:48.826" v="47" actId="12788"/>
          <ac:spMkLst>
            <pc:docMk/>
            <pc:sldMk cId="1905557439" sldId="260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B796EFD6-F487-4CF2-9AA6-8EFE5249A1FD}" dt="2025-04-16T17:36:18.899" v="29" actId="14100"/>
          <ac:spMkLst>
            <pc:docMk/>
            <pc:sldMk cId="1905557439" sldId="260"/>
            <ac:spMk id="3" creationId="{E51E7289-5FA0-4D32-8A33-1CD97EC51F26}"/>
          </ac:spMkLst>
        </pc:spChg>
      </pc:sldChg>
      <pc:sldChg chg="delSp add ord setBg">
        <pc:chgData name="Agência de Comunicação Integrada" userId="765636b3-0dd8-48c0-ba70-a30d81983ed3" providerId="ADAL" clId="{B796EFD6-F487-4CF2-9AA6-8EFE5249A1FD}" dt="2025-04-17T16:39:22.068" v="52"/>
        <pc:sldMkLst>
          <pc:docMk/>
          <pc:sldMk cId="3001150437" sldId="261"/>
        </pc:sldMkLst>
        <pc:spChg chg="del">
          <ac:chgData name="Agência de Comunicação Integrada" userId="765636b3-0dd8-48c0-ba70-a30d81983ed3" providerId="ADAL" clId="{B796EFD6-F487-4CF2-9AA6-8EFE5249A1FD}" dt="2025-04-16T17:38:17.432" v="40" actId="478"/>
          <ac:spMkLst>
            <pc:docMk/>
            <pc:sldMk cId="3001150437" sldId="261"/>
            <ac:spMk id="2" creationId="{5045BC98-1ACF-4084-9ED4-4E837AA96DF9}"/>
          </ac:spMkLst>
        </pc:spChg>
        <pc:spChg chg="del">
          <ac:chgData name="Agência de Comunicação Integrada" userId="765636b3-0dd8-48c0-ba70-a30d81983ed3" providerId="ADAL" clId="{B796EFD6-F487-4CF2-9AA6-8EFE5249A1FD}" dt="2025-04-16T17:38:19.280" v="41" actId="478"/>
          <ac:spMkLst>
            <pc:docMk/>
            <pc:sldMk cId="3001150437" sldId="261"/>
            <ac:spMk id="3" creationId="{3049397D-CEE8-413A-AAC5-824F98B0AF78}"/>
          </ac:spMkLst>
        </pc:spChg>
      </pc:sldChg>
      <pc:sldMasterChg chg="setBg modSldLayout">
        <pc:chgData name="Agência de Comunicação Integrada" userId="765636b3-0dd8-48c0-ba70-a30d81983ed3" providerId="ADAL" clId="{B796EFD6-F487-4CF2-9AA6-8EFE5249A1FD}" dt="2025-04-17T16:39:17.982" v="50"/>
        <pc:sldMasterMkLst>
          <pc:docMk/>
          <pc:sldMasterMk cId="1374701579" sldId="2147483648"/>
        </pc:sldMasterMkLst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579050650" sldId="2147483649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2570976792" sldId="2147483650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2726996265" sldId="2147483651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3641363686" sldId="2147483652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320248367" sldId="2147483653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1516510228" sldId="2147483654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3214945279" sldId="2147483655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3299350820" sldId="2147483656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769669507" sldId="2147483657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4286467781" sldId="2147483658"/>
          </pc:sldLayoutMkLst>
        </pc:sldLayoutChg>
        <pc:sldLayoutChg chg="setBg">
          <pc:chgData name="Agência de Comunicação Integrada" userId="765636b3-0dd8-48c0-ba70-a30d81983ed3" providerId="ADAL" clId="{B796EFD6-F487-4CF2-9AA6-8EFE5249A1FD}" dt="2025-04-17T16:39:17.982" v="50"/>
          <pc:sldLayoutMkLst>
            <pc:docMk/>
            <pc:sldMasterMk cId="1374701579" sldId="2147483648"/>
            <pc:sldLayoutMk cId="161702099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5A1DB-7E64-44A6-B040-96634C7B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8999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90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94561" y="394308"/>
            <a:ext cx="915534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266545"/>
            <a:ext cx="10515600" cy="39104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7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9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3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1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4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6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6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09409" y="3453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7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15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8D2E-4DF7-41E7-B4E8-DB1B302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25" y="2184821"/>
            <a:ext cx="9155349" cy="85411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5348F3-2E2F-4856-9BF5-20F275273AE1}"/>
              </a:ext>
            </a:extLst>
          </p:cNvPr>
          <p:cNvSpPr txBox="1"/>
          <p:nvPr/>
        </p:nvSpPr>
        <p:spPr>
          <a:xfrm>
            <a:off x="3024908" y="3040381"/>
            <a:ext cx="3861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5A0878-2D7E-D233-E583-9C8CFDD70CA3}"/>
              </a:ext>
            </a:extLst>
          </p:cNvPr>
          <p:cNvSpPr txBox="1"/>
          <p:nvPr/>
        </p:nvSpPr>
        <p:spPr>
          <a:xfrm>
            <a:off x="3024908" y="4049524"/>
            <a:ext cx="6142182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~75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endParaRPr lang="en-US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um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oral.</a:t>
            </a:r>
            <a:b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Veja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seções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organizados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criatividade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0937" y="1081695"/>
            <a:ext cx="3210127" cy="961114"/>
          </a:xfrm>
        </p:spPr>
        <p:txBody>
          <a:bodyPr/>
          <a:lstStyle/>
          <a:p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6196"/>
            <a:ext cx="10515600" cy="3025302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Itens para descrever</a:t>
            </a:r>
          </a:p>
          <a:p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do problema abordado</a:t>
            </a:r>
          </a:p>
          <a:p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Lacuna de conhecimento (o que não se sabe sobre o tema?)</a:t>
            </a:r>
          </a:p>
          <a:p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endParaRPr lang="pt-BR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</p:txBody>
      </p:sp>
    </p:spTree>
    <p:extLst>
      <p:ext uri="{BB962C8B-B14F-4D97-AF65-F5344CB8AC3E}">
        <p14:creationId xmlns:p14="http://schemas.microsoft.com/office/powerpoint/2010/main" val="5278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404" y="690765"/>
            <a:ext cx="2529193" cy="1029106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659" y="2597286"/>
            <a:ext cx="10515600" cy="3569949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Descrever os materiais/métodos utilizados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tenha necessidade de aprovação pelo comitê de ética em pesquisa (seres humanos ou animais), inserir neste slide o CAAE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slide pode ser replicado caso precise adicionar mais informações sobre materiais e métodos</a:t>
            </a:r>
          </a:p>
          <a:p>
            <a:pPr marL="0" indent="0">
              <a:buNone/>
            </a:pPr>
            <a:endParaRPr lang="pt-BR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2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480" y="647228"/>
            <a:ext cx="3249040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12851"/>
            <a:ext cx="10515600" cy="2840375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resultados devem ser concisos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 que possível utiliza imagens (ilustrações, esquemas, gráficos, </a:t>
            </a:r>
            <a:r>
              <a:rPr lang="pt-BR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 tabelas para apresentar os resultados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textos longos 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slide pode ser replicado caso precise adicionar mais resultados</a:t>
            </a:r>
          </a:p>
        </p:txBody>
      </p:sp>
    </p:spTree>
    <p:extLst>
      <p:ext uri="{BB962C8B-B14F-4D97-AF65-F5344CB8AC3E}">
        <p14:creationId xmlns:p14="http://schemas.microsoft.com/office/powerpoint/2010/main" val="1709499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021" y="394308"/>
            <a:ext cx="3501959" cy="1325563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1371"/>
            <a:ext cx="10515600" cy="3501856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conclusões devem remeter ao objetivo e corroborar com os resultados/discussão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pPr marL="0" indent="0">
              <a:buNone/>
            </a:pPr>
            <a:endParaRPr lang="pt-BR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</a:t>
            </a:r>
            <a:r>
              <a:rPr lang="pt-BR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pt-BR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557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5FF070BF-49B4-4C93-9011-6FEBB60C5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EA96CD-361C-4020-822B-0264B6F64A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8DB364-B1AB-4893-8227-D631209E8D48}">
  <ds:schemaRefs>
    <ds:schemaRef ds:uri="http://schemas.microsoft.com/office/2006/documentManagement/types"/>
    <ds:schemaRef ds:uri="f396d3a9-6586-4e20-b45a-26beadf1f96c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34982910-0a73-487a-bdc0-c6a09afdd9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224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Título</vt:lpstr>
      <vt:lpstr>Introdução</vt:lpstr>
      <vt:lpstr>Métodos</vt:lpstr>
      <vt:lpstr>Resultados</vt:lpstr>
      <vt:lpstr>Conclusões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Rhanica Evelise Toledo Coutinho</dc:creator>
  <cp:lastModifiedBy>Lorena Jim Ferreira Santos</cp:lastModifiedBy>
  <cp:revision>11</cp:revision>
  <dcterms:created xsi:type="dcterms:W3CDTF">2017-04-13T18:52:05Z</dcterms:created>
  <dcterms:modified xsi:type="dcterms:W3CDTF">2025-04-17T16:39:24Z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