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A4A3B-0EBB-611C-64CC-E81B8A282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3AF058-C27E-FE9E-01D0-F390AEA9D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94B7DB-2923-B3C7-B0DD-EF49F8627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11AA0B-CBBF-15D5-E7C3-906CE98FE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281BAC-2F73-FB3F-173F-1672D685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993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A76BD-98AE-8537-1F67-C0BE0E11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9AB56B-7552-C8AD-1D22-C0281DC97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1B6700-3A67-F1DC-83F8-69B60B31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8C438-C838-F172-252D-3CD3A33F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9CC30A-1D6E-6F4E-C661-C4A7230F7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54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F29716-FC5B-4E71-A204-C6521A259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08D48B-3A6A-FABA-8251-0EFF71B68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812193-D286-4BE1-5DDB-A7824E71B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A6C2C0-8246-73E8-7F54-78674F75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B4A5E2-12D5-481F-7C4E-908DCF919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9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A4112-BBDB-36AB-1E50-05B175D3E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2E4576-A4A0-4CE1-45C0-FADAF9056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6CBC41-A8DC-84D0-BD1F-233F7EAA7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3E001A-0647-E8F2-8F58-9D7686FFB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477CD9-A7A1-1BEB-9A11-BD1F66622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5EBF32-52D1-8A27-F1B8-6B501D8E4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240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91E7CD-2730-1EFF-27F3-D3A48219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7DC1E1-AC30-3B1C-67C8-019C89C21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C70740-138E-3D91-82B3-DED2EFFA1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33D862D-3861-444C-6F4C-C04F5907D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4CCD228-E1D3-EF44-6A99-A820A33E5B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53626F7-1334-ED7A-64E7-D496AB63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E4517C2-23EB-B86B-737F-1970FE013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F0C9727-2AF1-2E05-31FC-DC6BF6C59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52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C0FD5-9A41-1DC4-B2B2-AFAEB9692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15B455-6C34-CAA4-5AE1-871A30A9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14126E-B087-B81B-7A47-A17829BE4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5CFB1A-1887-F797-631A-A4BC4D0D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36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C76982-56D4-A5DB-F257-7370110E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AA14D21-DE7C-89B5-669B-B03694F4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CBF128E-455B-B49D-DDC8-883A8332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587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13079-2A1E-9B1B-4F66-B5F25F1F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141372-8985-E398-36EE-2F03BC345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EC38AD1-5EB6-6819-EF9D-006746240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0F17266-0908-E482-FA44-4C5605B4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676E6D-D9FE-4E98-4287-2D5567D2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D934B0-F4B3-053F-9956-2F1FC1ED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4649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3C89E-5D46-9A7A-CA49-6493D321C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B456BED-3D39-3656-962D-F5D5CA754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64BACF-5A64-288B-3446-FF7CE5301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11E4B3-BC46-68A0-026E-746A1B80A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6A6FBA-0B87-0CDA-DE2C-BED640C4D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CF2228-8E58-BA2D-9B98-177681E88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02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29308-30AF-2714-7A6A-A34A4D10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32D815-4E8B-FF84-D63A-9F9D34312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9077E3-A64D-0B7D-09C1-5A4D6A4B8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52738D-1219-BEF3-6448-40256C99C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9130FF-1264-6F18-E146-4BE708C3F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857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897049-375C-295E-D991-21336E3FAD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FCC324-FDEA-7A19-7693-8DDF17EE8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480AAF-5868-128C-F523-261453290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8F741D-85F1-A413-4699-1A7D743D6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A8F575-9ACC-32EC-8C4D-D6D7EA372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309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1C53126-20AD-64AC-1E80-C6F5B660B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6E3DC0-07D9-378D-1519-0911CB5BC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F6D001-7B37-1E4A-4AEF-23F7F1539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DBD1B-254C-40B6-9AFD-5324A8D831E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510143-4C2C-1BAA-93C7-32DBDC223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3A495A-0C6A-89C6-2FDC-C0126490C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F889F9-6E21-4FB9-A025-8740F7031B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673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8829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BCF42-29B3-ED74-D0BE-303D1000C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3">
            <a:extLst>
              <a:ext uri="{FF2B5EF4-FFF2-40B4-BE49-F238E27FC236}">
                <a16:creationId xmlns:a16="http://schemas.microsoft.com/office/drawing/2014/main" id="{4F919D64-2583-DFB1-9EEF-EB8C80C4C8D1}"/>
              </a:ext>
            </a:extLst>
          </p:cNvPr>
          <p:cNvSpPr txBox="1"/>
          <p:nvPr/>
        </p:nvSpPr>
        <p:spPr>
          <a:xfrm>
            <a:off x="1133741" y="2166390"/>
            <a:ext cx="6965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Título</a:t>
            </a:r>
          </a:p>
        </p:txBody>
      </p:sp>
      <p:sp>
        <p:nvSpPr>
          <p:cNvPr id="7" name="TextBox 25">
            <a:extLst>
              <a:ext uri="{FF2B5EF4-FFF2-40B4-BE49-F238E27FC236}">
                <a16:creationId xmlns:a16="http://schemas.microsoft.com/office/drawing/2014/main" id="{D19F371F-1B3E-8712-839B-22EF3764C4B5}"/>
              </a:ext>
            </a:extLst>
          </p:cNvPr>
          <p:cNvSpPr txBox="1"/>
          <p:nvPr/>
        </p:nvSpPr>
        <p:spPr>
          <a:xfrm>
            <a:off x="1133740" y="3161949"/>
            <a:ext cx="69450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i="1">
                <a:latin typeface="Exo" pitchFamily="2" charset="0"/>
                <a:cs typeface="Arial" panose="020B0604020202020204" pitchFamily="34" charset="0"/>
              </a:rPr>
              <a:t>Autor</a:t>
            </a:r>
            <a:r>
              <a:rPr lang="pt-BR" sz="1500" i="1" baseline="30000"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pt-BR" sz="1500" i="1">
                <a:latin typeface="Exo" pitchFamily="2" charset="0"/>
                <a:cs typeface="Arial" panose="020B0604020202020204" pitchFamily="34" charset="0"/>
              </a:rPr>
              <a:t>, Autor</a:t>
            </a:r>
            <a:r>
              <a:rPr lang="pt-BR" sz="1500" i="1" baseline="30000"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pt-BR" sz="1500" i="1">
                <a:latin typeface="Exo" pitchFamily="2" charset="0"/>
                <a:cs typeface="Arial" panose="020B0604020202020204" pitchFamily="34" charset="0"/>
              </a:rPr>
              <a:t> </a:t>
            </a:r>
            <a:endParaRPr lang="pt-BR" sz="15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300" baseline="30000"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pt-BR" sz="1300">
                <a:latin typeface="Exo" pitchFamily="2" charset="0"/>
                <a:cs typeface="Arial" panose="020B0604020202020204" pitchFamily="34" charset="0"/>
              </a:rPr>
              <a:t> Instituição </a:t>
            </a:r>
          </a:p>
          <a:p>
            <a:r>
              <a:rPr lang="pt-BR" sz="1300" baseline="30000"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pt-BR" sz="1300">
                <a:latin typeface="Exo" pitchFamily="2" charset="0"/>
                <a:cs typeface="Arial" panose="020B0604020202020204" pitchFamily="34" charset="0"/>
              </a:rPr>
              <a:t> Instituição 2</a:t>
            </a: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1E278F29-0E32-CCD1-97E6-6150F37CC691}"/>
              </a:ext>
            </a:extLst>
          </p:cNvPr>
          <p:cNvSpPr txBox="1"/>
          <p:nvPr/>
        </p:nvSpPr>
        <p:spPr>
          <a:xfrm>
            <a:off x="1133740" y="4049786"/>
            <a:ext cx="6965727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500" i="1">
                <a:solidFill>
                  <a:schemeClr val="tx1"/>
                </a:solidFill>
                <a:latin typeface="Exo" pitchFamily="2" charset="0"/>
                <a:cs typeface="Arial" panose="020B0604020202020204" pitchFamily="34" charset="0"/>
              </a:rPr>
              <a:t>Breve resumo: ~75 palavras</a:t>
            </a:r>
          </a:p>
          <a:p>
            <a:r>
              <a:rPr lang="pt-BR" sz="1500" i="1">
                <a:solidFill>
                  <a:schemeClr val="tx1"/>
                </a:solidFill>
                <a:latin typeface="Exo" pitchFamily="2" charset="0"/>
                <a:cs typeface="Arial" panose="020B0604020202020204" pitchFamily="34" charset="0"/>
              </a:rPr>
              <a:t>Este modelo é uma sugestão para organização do seu e-poster para postar no Twitter. A criatividade também será considerada para o julgamento dos melhores trabalhos.</a:t>
            </a:r>
            <a:endParaRPr lang="pt-BR" sz="1300">
              <a:solidFill>
                <a:schemeClr val="tx1"/>
              </a:solidFill>
              <a:latin typeface="Ex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85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9AD2E-7EC1-FF49-E933-98E2F294E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C30E60A3-4A8E-31D0-BE12-94E9634E345E}"/>
              </a:ext>
            </a:extLst>
          </p:cNvPr>
          <p:cNvSpPr txBox="1"/>
          <p:nvPr/>
        </p:nvSpPr>
        <p:spPr>
          <a:xfrm>
            <a:off x="1130518" y="2246134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Introdução</a:t>
            </a: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C11AA200-95A4-9692-A918-A193DBE7DDB2}"/>
              </a:ext>
            </a:extLst>
          </p:cNvPr>
          <p:cNvSpPr txBox="1"/>
          <p:nvPr/>
        </p:nvSpPr>
        <p:spPr>
          <a:xfrm>
            <a:off x="1130518" y="3574414"/>
            <a:ext cx="9930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Itens para descrever: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" pitchFamily="2" charset="0"/>
                <a:cs typeface="Arial" panose="020B0604020202020204" pitchFamily="34" charset="0"/>
              </a:rPr>
              <a:t>Apresentação do problema abordado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" pitchFamily="2" charset="0"/>
                <a:cs typeface="Arial" panose="020B0604020202020204" pitchFamily="34" charset="0"/>
              </a:rPr>
              <a:t>Lacuna de conhecimento (o que não se sabe sobre o tema?)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" pitchFamily="2" charset="0"/>
                <a:cs typeface="Arial" panose="020B0604020202020204" pitchFamily="34" charset="0"/>
              </a:rPr>
              <a:t>Objetivos</a:t>
            </a: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Evite textos longos. Sempre que possível, utilize suas próprias ilustrações, gráficos, esquemas etc.</a:t>
            </a:r>
          </a:p>
        </p:txBody>
      </p:sp>
    </p:spTree>
    <p:extLst>
      <p:ext uri="{BB962C8B-B14F-4D97-AF65-F5344CB8AC3E}">
        <p14:creationId xmlns:p14="http://schemas.microsoft.com/office/powerpoint/2010/main" val="2343493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A3E5-F259-7507-F773-77B4F95A5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123542BB-4CA1-8B92-2DE1-922EEE22415B}"/>
              </a:ext>
            </a:extLst>
          </p:cNvPr>
          <p:cNvSpPr txBox="1"/>
          <p:nvPr/>
        </p:nvSpPr>
        <p:spPr>
          <a:xfrm>
            <a:off x="1013600" y="2311509"/>
            <a:ext cx="6924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Métodos</a:t>
            </a:r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429636DC-EFF7-F557-6B1B-FC74AAD32558}"/>
              </a:ext>
            </a:extLst>
          </p:cNvPr>
          <p:cNvSpPr txBox="1"/>
          <p:nvPr/>
        </p:nvSpPr>
        <p:spPr>
          <a:xfrm>
            <a:off x="1013600" y="3355189"/>
            <a:ext cx="9447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Descrever os materiais/métodos utilizados</a:t>
            </a: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Caso tenha necessidade de aprovação pelo comitê de ética em pesquisa (seres humanos ou animais), inserir neste slide o CAAE.</a:t>
            </a: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Evite textos longos. Sempre que possível, utilize suas próprias ilustrações, gráficos, esquemas etc.</a:t>
            </a:r>
          </a:p>
        </p:txBody>
      </p:sp>
    </p:spTree>
    <p:extLst>
      <p:ext uri="{BB962C8B-B14F-4D97-AF65-F5344CB8AC3E}">
        <p14:creationId xmlns:p14="http://schemas.microsoft.com/office/powerpoint/2010/main" val="407137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2ACC6-D23E-D447-69A4-F15D8914C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E48DC977-1AAC-3B7E-1451-A5E58C8C7442}"/>
              </a:ext>
            </a:extLst>
          </p:cNvPr>
          <p:cNvSpPr txBox="1"/>
          <p:nvPr/>
        </p:nvSpPr>
        <p:spPr>
          <a:xfrm>
            <a:off x="1001956" y="2194464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Resultados e Conclusões</a:t>
            </a:r>
          </a:p>
        </p:txBody>
      </p:sp>
      <p:sp>
        <p:nvSpPr>
          <p:cNvPr id="4" name="TextBox 21">
            <a:extLst>
              <a:ext uri="{FF2B5EF4-FFF2-40B4-BE49-F238E27FC236}">
                <a16:creationId xmlns:a16="http://schemas.microsoft.com/office/drawing/2014/main" id="{11C8326B-5D34-5CB1-ADE6-2F92C36CDE53}"/>
              </a:ext>
            </a:extLst>
          </p:cNvPr>
          <p:cNvSpPr txBox="1"/>
          <p:nvPr/>
        </p:nvSpPr>
        <p:spPr>
          <a:xfrm>
            <a:off x="1001956" y="3294777"/>
            <a:ext cx="9836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As conclusões devem remeter ao objetivo e corroborar com os resultados/discussão.</a:t>
            </a: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Inserir aqui agradecimentos e financiamentos, quando pertinente</a:t>
            </a: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Evite textos longos. Sempre que possível, utilize suas próprias ilustrações, gráficos, esquemas etc.</a:t>
            </a:r>
          </a:p>
        </p:txBody>
      </p:sp>
    </p:spTree>
    <p:extLst>
      <p:ext uri="{BB962C8B-B14F-4D97-AF65-F5344CB8AC3E}">
        <p14:creationId xmlns:p14="http://schemas.microsoft.com/office/powerpoint/2010/main" val="105476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2ACC6-D23E-D447-69A4-F15D8914C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E48DC977-1AAC-3B7E-1451-A5E58C8C7442}"/>
              </a:ext>
            </a:extLst>
          </p:cNvPr>
          <p:cNvSpPr txBox="1"/>
          <p:nvPr/>
        </p:nvSpPr>
        <p:spPr>
          <a:xfrm>
            <a:off x="1028590" y="1802167"/>
            <a:ext cx="8195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DT Phudu" pitchFamily="2" charset="0"/>
                <a:cs typeface="DT Phudu" pitchFamily="2" charset="0"/>
              </a:rPr>
              <a:t>Referências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2501629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178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DT Phudu</vt:lpstr>
      <vt:lpstr>Exo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Jotah Barros</dc:creator>
  <cp:lastModifiedBy>Ana Carolina Dornelas Rodrigues</cp:lastModifiedBy>
  <cp:revision>5</cp:revision>
  <dcterms:created xsi:type="dcterms:W3CDTF">2025-09-25T18:03:48Z</dcterms:created>
  <dcterms:modified xsi:type="dcterms:W3CDTF">2026-09-25T18:57:09Z</dcterms:modified>
</cp:coreProperties>
</file>