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sldIdLst>
    <p:sldId id="256" r:id="rId5"/>
    <p:sldId id="258" r:id="rId6"/>
    <p:sldId id="259" r:id="rId7"/>
    <p:sldId id="260" r:id="rId8"/>
    <p:sldId id="261" r:id="rId9"/>
    <p:sldId id="262" r:id="rId10"/>
    <p:sldId id="264" r:id="rId11"/>
  </p:sldIdLst>
  <p:sldSz cx="12192000" cy="6858000"/>
  <p:notesSz cx="6858000" cy="9144000"/>
  <p:embeddedFontLst>
    <p:embeddedFont>
      <p:font typeface="Arial Black" panose="020B0A04020102020204" pitchFamily="34" charset="0"/>
      <p:bold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DT Phudu" panose="020B0604020202020204" charset="0"/>
      <p:regular r:id="rId17"/>
      <p:bold r:id="rId18"/>
    </p:embeddedFont>
    <p:embeddedFont>
      <p:font typeface="Exo"/>
      <p:regular r:id="rId19"/>
      <p:bold r:id="rId20"/>
      <p:italic r:id="rId21"/>
      <p:boldItalic r:id="rId22"/>
    </p:embeddedFont>
  </p:embeddedFont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E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font" Target="fonts/font10.fntdata"/><Relationship Id="rId7" Type="http://schemas.openxmlformats.org/officeDocument/2006/relationships/slide" Target="slides/slide3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font" Target="fonts/font4.fntdata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font" Target="fonts/font8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3.fntdata"/><Relationship Id="rId22" Type="http://schemas.openxmlformats.org/officeDocument/2006/relationships/font" Target="fonts/font1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240119-81A8-4517-9175-E269D12BDB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70896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dirty="0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3C386EC-CDF9-4C84-9FC9-2B47C6C036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58496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dirty="0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D4156D0-FC0F-4286-AD43-88CA48060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3D49-46AB-4847-B953-4DDEA866264E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B05EACC-648E-4632-B67A-A52EFD214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8FE673C-9B9B-477D-BB75-4B9BAA235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815A3-A3BC-4E37-B590-F41DEE2984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0682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0B96A4-777B-4DDD-9E8A-1081A5745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8749" y="549938"/>
            <a:ext cx="6815051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EEC2751-58A2-4BDB-B54E-A646B1EB8F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D933D9D-C6B7-4C09-B8B6-6DC441F73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3D49-46AB-4847-B953-4DDEA866264E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3913EF4-1910-41DE-8CB7-C14586634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C823E56-BA3B-4C8F-8C4C-66EE390B6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815A3-A3BC-4E37-B590-F41DEE2984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324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04C4D1-8A0C-4AF2-A4B1-949B31526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654" y="180949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B5EE612-C88A-4728-A9ED-70FBCD9947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7654" y="475919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2DA317D-8D9B-4C01-9BF2-A47049DA2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3D49-46AB-4847-B953-4DDEA866264E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927A6C4-1BBE-4CA0-B494-4EEC34DC8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CCC6F5E-0EE5-4671-B030-0085020B2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815A3-A3BC-4E37-B590-F41DEE2984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2789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E0F381-32B3-4F3E-BA17-3CFB49B54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1520" y="526297"/>
            <a:ext cx="6815051" cy="1325563"/>
          </a:xfrm>
        </p:spPr>
        <p:txBody>
          <a:bodyPr/>
          <a:lstStyle>
            <a:lvl1pPr algn="r"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4F29509-D2E2-4E9C-8C67-D5218D0426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4004" y="2128880"/>
            <a:ext cx="5181600" cy="3924214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FE6D139-B172-4DE3-B75F-94F7C19EB0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28879"/>
            <a:ext cx="5181600" cy="4048083"/>
          </a:xfrm>
        </p:spPr>
        <p:txBody>
          <a:bodyPr/>
          <a:lstStyle/>
          <a:p>
            <a:pPr lvl="0"/>
            <a:r>
              <a:rPr lang="pt-BR" dirty="0"/>
              <a:t>Editar estilos de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53641BB-D712-4863-ACD8-C4052C5F5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3D49-46AB-4847-B953-4DDEA866264E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6DF6F6D-36EB-4F96-B447-25A32865F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805FD4D-1D62-4EDA-BA28-893FAD666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815A3-A3BC-4E37-B590-F41DEE2984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5035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CBC967-E2BC-4EE2-BC40-198858387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9FFC8E3-EE9A-4E00-A494-F2F1192DFC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0D3BB3F-7E4E-43F8-9BEE-6B26EBAC12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D1E7A43B-99FC-4DA6-9C93-77025B6841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9D90E8EF-902A-42CB-9969-697482106B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856F0D6-67D7-4CD8-8186-D233BC909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3D49-46AB-4847-B953-4DDEA866264E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FAD3EB0E-5528-4C53-BA27-81F552FD0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5E24D002-111E-4670-9E3E-4CE8CA3B2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815A3-A3BC-4E37-B590-F41DEE2984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3885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C81236-BB76-4614-8A67-8BF864EC5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1E2E9A5-B612-467B-990C-03AF959CC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3D49-46AB-4847-B953-4DDEA866264E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11DE91D-AF98-4F7D-BC28-C14B4F4C1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DACE231-D7AB-4EB5-B172-D78A34587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815A3-A3BC-4E37-B590-F41DEE2984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921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72B6D21-3B5F-4EC5-A611-B95586C52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3D49-46AB-4847-B953-4DDEA866264E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FF65684-0CC8-4D57-BA57-6A2D7CDA3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354ADDB-A38C-4BE7-ACA5-02E60C2F9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815A3-A3BC-4E37-B590-F41DEE2984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644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D6A245-8ACD-4FAB-B16B-14FA9F5CA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6158" y="561687"/>
            <a:ext cx="5437909" cy="115304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CCDBA98-9741-479C-B7A0-F96303D672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057400"/>
            <a:ext cx="6172200" cy="38036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dirty="0"/>
              <a:t>Editar estilos de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6EF4DE5-3F68-4FB7-A974-41BAF6EA3E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2217" y="204946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ADC29DE-E34A-4C16-AE7A-D8A299AA8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3D49-46AB-4847-B953-4DDEA866264E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EAEA1C4-CC2A-47F8-92AF-27CFF752A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E6DF6B1-D8C6-44BC-925C-CB4A0C13D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815A3-A3BC-4E37-B590-F41DEE2984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4347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1E888E-4611-4911-9C20-EF98167F6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4C9B983-7A1F-4683-A14D-294BA1D8A9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6E470DB-BC85-4B6B-B865-1B5CDF1FD7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2854601-CF4C-4153-AF2D-D4D75A0FD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3D49-46AB-4847-B953-4DDEA866264E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A51F57E-31DD-400D-B43A-11A908777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281EF33-3191-4E60-B870-A90235C57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815A3-A3BC-4E37-B590-F41DEE2984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0135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759C64-0B16-4A1B-A3E8-CBB339B6C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BE1FE29-3EFB-4D86-BEFF-37758BEC1D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584E5AA-E8DC-4464-853B-935F52BE1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3D49-46AB-4847-B953-4DDEA866264E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153783C-5B9C-4C97-A787-A40013DEF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6379ACE-EECD-4121-B876-54E5D85BC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815A3-A3BC-4E37-B590-F41DEE2984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6338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2C9B48A-47BB-4715-A87F-48BC2962BD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8B3F5EA-8080-4A98-8876-8515DC227D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416407A-72E4-434E-A961-207FC5808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B3D49-46AB-4847-B953-4DDEA866264E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00B17CE-6A9B-45B4-B900-ACB740B0F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68311DE-2B92-41EC-A9D3-B6DAB7748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815A3-A3BC-4E37-B590-F41DEE2984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6560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1C8C24F2-FE8B-4348-9759-CBFD47F2E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8749" y="500062"/>
            <a:ext cx="681505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DD5B152-CD5E-4820-89F9-4100065A4C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4003" y="2307763"/>
            <a:ext cx="10515600" cy="2846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Editar estilos de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4E219AD-2362-496A-95DA-D929C73667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5B3D49-46AB-4847-B953-4DDEA866264E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5EF9068-F5FA-4D73-90F2-30FD47FE5E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D64E208-C1A6-4569-8023-7ECB9CCFC8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E815A3-A3BC-4E37-B590-F41DEE2984E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521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bg1"/>
          </a:solidFill>
          <a:latin typeface="Arial Black" panose="020B0A04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3789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23">
            <a:extLst>
              <a:ext uri="{FF2B5EF4-FFF2-40B4-BE49-F238E27FC236}">
                <a16:creationId xmlns:a16="http://schemas.microsoft.com/office/drawing/2014/main" id="{F602D3BD-6DE7-409E-8B65-C5F11E74DE32}"/>
              </a:ext>
            </a:extLst>
          </p:cNvPr>
          <p:cNvSpPr txBox="1"/>
          <p:nvPr/>
        </p:nvSpPr>
        <p:spPr>
          <a:xfrm>
            <a:off x="718458" y="1693628"/>
            <a:ext cx="51053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b="1">
                <a:latin typeface="DT Phudu" pitchFamily="2" charset="0"/>
                <a:cs typeface="DT Phudu" pitchFamily="2" charset="0"/>
              </a:rPr>
              <a:t>Título</a:t>
            </a:r>
          </a:p>
        </p:txBody>
      </p:sp>
      <p:sp>
        <p:nvSpPr>
          <p:cNvPr id="5" name="TextBox 25">
            <a:extLst>
              <a:ext uri="{FF2B5EF4-FFF2-40B4-BE49-F238E27FC236}">
                <a16:creationId xmlns:a16="http://schemas.microsoft.com/office/drawing/2014/main" id="{6572B9A8-2F34-4AAB-AEAB-0EF9C7B8A174}"/>
              </a:ext>
            </a:extLst>
          </p:cNvPr>
          <p:cNvSpPr txBox="1"/>
          <p:nvPr/>
        </p:nvSpPr>
        <p:spPr>
          <a:xfrm>
            <a:off x="636046" y="2795360"/>
            <a:ext cx="6945068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500" i="1">
                <a:latin typeface="Exo" pitchFamily="2" charset="0"/>
                <a:cs typeface="Arial" panose="020B0604020202020204" pitchFamily="34" charset="0"/>
              </a:rPr>
              <a:t>Autor</a:t>
            </a:r>
            <a:r>
              <a:rPr lang="pt-BR" sz="1500" i="1" baseline="30000">
                <a:latin typeface="Exo" pitchFamily="2" charset="0"/>
                <a:cs typeface="Arial" panose="020B0604020202020204" pitchFamily="34" charset="0"/>
              </a:rPr>
              <a:t>1</a:t>
            </a:r>
            <a:r>
              <a:rPr lang="pt-BR" sz="1500" i="1">
                <a:latin typeface="Exo" pitchFamily="2" charset="0"/>
                <a:cs typeface="Arial" panose="020B0604020202020204" pitchFamily="34" charset="0"/>
              </a:rPr>
              <a:t>, Autor</a:t>
            </a:r>
            <a:r>
              <a:rPr lang="pt-BR" sz="1500" i="1" baseline="30000">
                <a:latin typeface="Exo" pitchFamily="2" charset="0"/>
                <a:cs typeface="Arial" panose="020B0604020202020204" pitchFamily="34" charset="0"/>
              </a:rPr>
              <a:t>2</a:t>
            </a:r>
            <a:r>
              <a:rPr lang="pt-BR" sz="1500" i="1">
                <a:latin typeface="Exo" pitchFamily="2" charset="0"/>
                <a:cs typeface="Arial" panose="020B0604020202020204" pitchFamily="34" charset="0"/>
              </a:rPr>
              <a:t> </a:t>
            </a:r>
            <a:endParaRPr lang="pt-BR" sz="1500">
              <a:latin typeface="Exo" pitchFamily="2" charset="0"/>
              <a:cs typeface="Arial" panose="020B0604020202020204" pitchFamily="34" charset="0"/>
            </a:endParaRPr>
          </a:p>
          <a:p>
            <a:r>
              <a:rPr lang="pt-BR" sz="1300" baseline="30000">
                <a:latin typeface="Exo" pitchFamily="2" charset="0"/>
                <a:cs typeface="Arial" panose="020B0604020202020204" pitchFamily="34" charset="0"/>
              </a:rPr>
              <a:t>1</a:t>
            </a:r>
            <a:r>
              <a:rPr lang="pt-BR" sz="1300">
                <a:latin typeface="Exo" pitchFamily="2" charset="0"/>
                <a:cs typeface="Arial" panose="020B0604020202020204" pitchFamily="34" charset="0"/>
              </a:rPr>
              <a:t> Instituição </a:t>
            </a:r>
          </a:p>
          <a:p>
            <a:r>
              <a:rPr lang="pt-BR" sz="1300" baseline="30000">
                <a:latin typeface="Exo" pitchFamily="2" charset="0"/>
                <a:cs typeface="Arial" panose="020B0604020202020204" pitchFamily="34" charset="0"/>
              </a:rPr>
              <a:t>2</a:t>
            </a:r>
            <a:r>
              <a:rPr lang="pt-BR" sz="1300">
                <a:latin typeface="Exo" pitchFamily="2" charset="0"/>
                <a:cs typeface="Arial" panose="020B0604020202020204" pitchFamily="34" charset="0"/>
              </a:rPr>
              <a:t> Instituição 2</a:t>
            </a:r>
          </a:p>
        </p:txBody>
      </p:sp>
      <p:sp>
        <p:nvSpPr>
          <p:cNvPr id="9" name="TextBox 25">
            <a:extLst>
              <a:ext uri="{FF2B5EF4-FFF2-40B4-BE49-F238E27FC236}">
                <a16:creationId xmlns:a16="http://schemas.microsoft.com/office/drawing/2014/main" id="{7C3300C0-4651-490D-A853-F73765AD18AB}"/>
              </a:ext>
            </a:extLst>
          </p:cNvPr>
          <p:cNvSpPr txBox="1"/>
          <p:nvPr/>
        </p:nvSpPr>
        <p:spPr>
          <a:xfrm>
            <a:off x="718458" y="4282342"/>
            <a:ext cx="10562252" cy="784830"/>
          </a:xfrm>
          <a:prstGeom prst="rect">
            <a:avLst/>
          </a:prstGeom>
          <a:noFill/>
          <a:ln w="25400">
            <a:solidFill>
              <a:srgbClr val="92D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1500" b="1">
                <a:solidFill>
                  <a:schemeClr val="tx1"/>
                </a:solidFill>
                <a:latin typeface="Exo" pitchFamily="2" charset="0"/>
                <a:cs typeface="Arial" panose="020B0604020202020204" pitchFamily="34" charset="0"/>
              </a:rPr>
              <a:t>Este modelo é um guia para sua apresentação oral.</a:t>
            </a:r>
            <a:br>
              <a:rPr lang="pt-BR" sz="1500" b="1">
                <a:solidFill>
                  <a:schemeClr val="tx1"/>
                </a:solidFill>
                <a:latin typeface="Exo" pitchFamily="2" charset="0"/>
                <a:cs typeface="Arial" panose="020B0604020202020204" pitchFamily="34" charset="0"/>
              </a:rPr>
            </a:br>
            <a:r>
              <a:rPr lang="pt-BR" sz="1500" b="1">
                <a:solidFill>
                  <a:schemeClr val="tx1"/>
                </a:solidFill>
                <a:latin typeface="Exo" pitchFamily="2" charset="0"/>
                <a:cs typeface="Arial" panose="020B0604020202020204" pitchFamily="34" charset="0"/>
              </a:rPr>
              <a:t>Veja como as seções/tópicos da apresentação são organizados.</a:t>
            </a:r>
          </a:p>
          <a:p>
            <a:pPr algn="ctr"/>
            <a:r>
              <a:rPr lang="pt-BR" sz="1500" b="1">
                <a:solidFill>
                  <a:schemeClr val="tx1"/>
                </a:solidFill>
                <a:latin typeface="Exo" pitchFamily="2" charset="0"/>
                <a:cs typeface="Arial" panose="020B0604020202020204" pitchFamily="34" charset="0"/>
              </a:rPr>
              <a:t>Use sua criatividade!</a:t>
            </a:r>
            <a:endParaRPr lang="pt-BR" sz="1300" b="1">
              <a:solidFill>
                <a:schemeClr val="tx1"/>
              </a:solidFill>
              <a:latin typeface="Exo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9290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3">
            <a:extLst>
              <a:ext uri="{FF2B5EF4-FFF2-40B4-BE49-F238E27FC236}">
                <a16:creationId xmlns:a16="http://schemas.microsoft.com/office/drawing/2014/main" id="{FC98CA02-4533-47F0-9D38-AE72A4154512}"/>
              </a:ext>
            </a:extLst>
          </p:cNvPr>
          <p:cNvSpPr txBox="1"/>
          <p:nvPr/>
        </p:nvSpPr>
        <p:spPr>
          <a:xfrm>
            <a:off x="1197642" y="2110735"/>
            <a:ext cx="55023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b="1">
                <a:latin typeface="DT Phudu" pitchFamily="2" charset="0"/>
                <a:cs typeface="DT Phudu" pitchFamily="2" charset="0"/>
              </a:rPr>
              <a:t>Introdução</a:t>
            </a:r>
          </a:p>
        </p:txBody>
      </p:sp>
      <p:sp>
        <p:nvSpPr>
          <p:cNvPr id="4" name="TextBox 14">
            <a:extLst>
              <a:ext uri="{FF2B5EF4-FFF2-40B4-BE49-F238E27FC236}">
                <a16:creationId xmlns:a16="http://schemas.microsoft.com/office/drawing/2014/main" id="{1514F07D-E333-40F5-802E-D763A4F0308C}"/>
              </a:ext>
            </a:extLst>
          </p:cNvPr>
          <p:cNvSpPr txBox="1"/>
          <p:nvPr/>
        </p:nvSpPr>
        <p:spPr>
          <a:xfrm>
            <a:off x="1197642" y="3335738"/>
            <a:ext cx="979671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>
                <a:latin typeface="Exo" pitchFamily="2" charset="0"/>
                <a:cs typeface="Arial" panose="020B0604020202020204" pitchFamily="34" charset="0"/>
              </a:rPr>
              <a:t>Itens para descrever: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400">
                <a:latin typeface="Exo" pitchFamily="2" charset="0"/>
                <a:cs typeface="Arial" panose="020B0604020202020204" pitchFamily="34" charset="0"/>
              </a:rPr>
              <a:t>Apresentação do problema abordado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400">
                <a:latin typeface="Exo" pitchFamily="2" charset="0"/>
                <a:cs typeface="Arial" panose="020B0604020202020204" pitchFamily="34" charset="0"/>
              </a:rPr>
              <a:t>Lacuna de conhecimento (o que não se sabe sobre o tema?)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400">
                <a:latin typeface="Exo" pitchFamily="2" charset="0"/>
                <a:cs typeface="Arial" panose="020B0604020202020204" pitchFamily="34" charset="0"/>
              </a:rPr>
              <a:t>Objetivos</a:t>
            </a:r>
          </a:p>
          <a:p>
            <a:endParaRPr lang="pt-BR" sz="1400">
              <a:latin typeface="Exo" pitchFamily="2" charset="0"/>
              <a:cs typeface="Arial" panose="020B0604020202020204" pitchFamily="34" charset="0"/>
            </a:endParaRPr>
          </a:p>
          <a:p>
            <a:r>
              <a:rPr lang="pt-BR" sz="1400">
                <a:latin typeface="Exo" pitchFamily="2" charset="0"/>
                <a:cs typeface="Arial" panose="020B0604020202020204" pitchFamily="34" charset="0"/>
              </a:rPr>
              <a:t>Evite textos longos. Sempre que possível, utilize suas próprias ilustrações, gráficos, esquemas etc.</a:t>
            </a:r>
          </a:p>
        </p:txBody>
      </p:sp>
    </p:spTree>
    <p:extLst>
      <p:ext uri="{BB962C8B-B14F-4D97-AF65-F5344CB8AC3E}">
        <p14:creationId xmlns:p14="http://schemas.microsoft.com/office/powerpoint/2010/main" val="33902988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3">
            <a:extLst>
              <a:ext uri="{FF2B5EF4-FFF2-40B4-BE49-F238E27FC236}">
                <a16:creationId xmlns:a16="http://schemas.microsoft.com/office/drawing/2014/main" id="{7979FC1E-6B54-418B-BF0A-3FCE1499F838}"/>
              </a:ext>
            </a:extLst>
          </p:cNvPr>
          <p:cNvSpPr txBox="1"/>
          <p:nvPr/>
        </p:nvSpPr>
        <p:spPr>
          <a:xfrm>
            <a:off x="1067444" y="2093558"/>
            <a:ext cx="43434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b="1">
                <a:latin typeface="DT Phudu" pitchFamily="2" charset="0"/>
                <a:cs typeface="DT Phudu" pitchFamily="2" charset="0"/>
              </a:rPr>
              <a:t>Métodos</a:t>
            </a:r>
          </a:p>
        </p:txBody>
      </p:sp>
      <p:sp>
        <p:nvSpPr>
          <p:cNvPr id="4" name="TextBox 33">
            <a:extLst>
              <a:ext uri="{FF2B5EF4-FFF2-40B4-BE49-F238E27FC236}">
                <a16:creationId xmlns:a16="http://schemas.microsoft.com/office/drawing/2014/main" id="{64D3B245-F3D4-4152-A982-59CB6A6F6885}"/>
              </a:ext>
            </a:extLst>
          </p:cNvPr>
          <p:cNvSpPr txBox="1"/>
          <p:nvPr/>
        </p:nvSpPr>
        <p:spPr>
          <a:xfrm>
            <a:off x="1067444" y="3114650"/>
            <a:ext cx="948941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>
                <a:latin typeface="Exo" pitchFamily="2" charset="0"/>
                <a:cs typeface="Arial" panose="020B0604020202020204" pitchFamily="34" charset="0"/>
              </a:rPr>
              <a:t>Descrever os materiais/métodos utilizados</a:t>
            </a:r>
          </a:p>
          <a:p>
            <a:r>
              <a:rPr lang="pt-BR" sz="1400">
                <a:latin typeface="Exo" pitchFamily="2" charset="0"/>
                <a:cs typeface="Arial" panose="020B0604020202020204" pitchFamily="34" charset="0"/>
              </a:rPr>
              <a:t>Caso tenha necessidade de aprovação pelo comitê de ética em pesquisa (seres humanos ou animais), inserir neste slide o CAAE.</a:t>
            </a:r>
          </a:p>
          <a:p>
            <a:r>
              <a:rPr lang="pt-BR" sz="1400">
                <a:latin typeface="Exo" pitchFamily="2" charset="0"/>
                <a:cs typeface="Arial" panose="020B0604020202020204" pitchFamily="34" charset="0"/>
              </a:rPr>
              <a:t>Este slide pode ser replicado caso precise adicionar mais informações sobre materiais e métodos</a:t>
            </a:r>
          </a:p>
          <a:p>
            <a:endParaRPr lang="pt-BR" sz="1400">
              <a:latin typeface="Exo" pitchFamily="2" charset="0"/>
              <a:cs typeface="Arial" panose="020B0604020202020204" pitchFamily="34" charset="0"/>
            </a:endParaRPr>
          </a:p>
          <a:p>
            <a:endParaRPr lang="pt-BR" sz="1400">
              <a:latin typeface="Exo" pitchFamily="2" charset="0"/>
              <a:cs typeface="Arial" panose="020B0604020202020204" pitchFamily="34" charset="0"/>
            </a:endParaRPr>
          </a:p>
          <a:p>
            <a:r>
              <a:rPr lang="pt-BR" sz="1400">
                <a:latin typeface="Exo" pitchFamily="2" charset="0"/>
                <a:cs typeface="Arial" panose="020B0604020202020204" pitchFamily="34" charset="0"/>
              </a:rPr>
              <a:t>Evite textos longos. Sempre que possível, utilize suas próprias ilustrações, gráficos, esquemas etc.</a:t>
            </a:r>
          </a:p>
        </p:txBody>
      </p:sp>
    </p:spTree>
    <p:extLst>
      <p:ext uri="{BB962C8B-B14F-4D97-AF65-F5344CB8AC3E}">
        <p14:creationId xmlns:p14="http://schemas.microsoft.com/office/powerpoint/2010/main" val="3100167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3">
            <a:extLst>
              <a:ext uri="{FF2B5EF4-FFF2-40B4-BE49-F238E27FC236}">
                <a16:creationId xmlns:a16="http://schemas.microsoft.com/office/drawing/2014/main" id="{AA669E84-C02F-4F16-840C-DAF1C81443B5}"/>
              </a:ext>
            </a:extLst>
          </p:cNvPr>
          <p:cNvSpPr txBox="1"/>
          <p:nvPr/>
        </p:nvSpPr>
        <p:spPr>
          <a:xfrm>
            <a:off x="1130887" y="2292367"/>
            <a:ext cx="76880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b="1">
                <a:latin typeface="DT Phudu" pitchFamily="2" charset="0"/>
                <a:cs typeface="DT Phudu" pitchFamily="2" charset="0"/>
              </a:rPr>
              <a:t>Resultados</a:t>
            </a:r>
          </a:p>
        </p:txBody>
      </p:sp>
      <p:sp>
        <p:nvSpPr>
          <p:cNvPr id="6" name="TextBox 21">
            <a:extLst>
              <a:ext uri="{FF2B5EF4-FFF2-40B4-BE49-F238E27FC236}">
                <a16:creationId xmlns:a16="http://schemas.microsoft.com/office/drawing/2014/main" id="{FADC6174-24E1-4186-83D6-CA6FF8D41DE8}"/>
              </a:ext>
            </a:extLst>
          </p:cNvPr>
          <p:cNvSpPr txBox="1"/>
          <p:nvPr/>
        </p:nvSpPr>
        <p:spPr>
          <a:xfrm>
            <a:off x="1130887" y="3429000"/>
            <a:ext cx="93871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>
                <a:latin typeface="Exo" pitchFamily="2" charset="0"/>
                <a:cs typeface="Arial" panose="020B0604020202020204" pitchFamily="34" charset="0"/>
              </a:rPr>
              <a:t>As conclusões devem remeter ao objetivo e corroborar com os resultados/discussão.</a:t>
            </a:r>
          </a:p>
          <a:p>
            <a:r>
              <a:rPr lang="pt-BR" sz="1400">
                <a:latin typeface="Exo" pitchFamily="2" charset="0"/>
                <a:cs typeface="Arial" panose="020B0604020202020204" pitchFamily="34" charset="0"/>
              </a:rPr>
              <a:t>Inserir aqui agradecimentos e financiamentos, quando pertinente</a:t>
            </a:r>
          </a:p>
          <a:p>
            <a:endParaRPr lang="pt-BR" sz="1400">
              <a:latin typeface="Exo" pitchFamily="2" charset="0"/>
              <a:cs typeface="Arial" panose="020B0604020202020204" pitchFamily="34" charset="0"/>
            </a:endParaRPr>
          </a:p>
          <a:p>
            <a:r>
              <a:rPr lang="pt-BR" sz="1400">
                <a:latin typeface="Exo" pitchFamily="2" charset="0"/>
                <a:cs typeface="Arial" panose="020B0604020202020204" pitchFamily="34" charset="0"/>
              </a:rPr>
              <a:t>Evite textos longos. Sempre que possível, utilize suas próprias ilustrações, gráficos, esquemas etc.</a:t>
            </a:r>
          </a:p>
        </p:txBody>
      </p:sp>
    </p:spTree>
    <p:extLst>
      <p:ext uri="{BB962C8B-B14F-4D97-AF65-F5344CB8AC3E}">
        <p14:creationId xmlns:p14="http://schemas.microsoft.com/office/powerpoint/2010/main" val="8260719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3">
            <a:extLst>
              <a:ext uri="{FF2B5EF4-FFF2-40B4-BE49-F238E27FC236}">
                <a16:creationId xmlns:a16="http://schemas.microsoft.com/office/drawing/2014/main" id="{7979FC1E-6B54-418B-BF0A-3FCE1499F838}"/>
              </a:ext>
            </a:extLst>
          </p:cNvPr>
          <p:cNvSpPr txBox="1"/>
          <p:nvPr/>
        </p:nvSpPr>
        <p:spPr>
          <a:xfrm>
            <a:off x="1117778" y="2279569"/>
            <a:ext cx="69246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b="1">
                <a:latin typeface="DT Phudu" pitchFamily="2" charset="0"/>
                <a:cs typeface="DT Phudu" pitchFamily="2" charset="0"/>
              </a:rPr>
              <a:t>Conclusões</a:t>
            </a:r>
          </a:p>
        </p:txBody>
      </p:sp>
      <p:sp>
        <p:nvSpPr>
          <p:cNvPr id="6" name="TextBox 21">
            <a:extLst>
              <a:ext uri="{FF2B5EF4-FFF2-40B4-BE49-F238E27FC236}">
                <a16:creationId xmlns:a16="http://schemas.microsoft.com/office/drawing/2014/main" id="{9B7A4FCA-4558-40C1-98AA-6BF37C1D5D6A}"/>
              </a:ext>
            </a:extLst>
          </p:cNvPr>
          <p:cNvSpPr txBox="1"/>
          <p:nvPr/>
        </p:nvSpPr>
        <p:spPr>
          <a:xfrm>
            <a:off x="1117778" y="3572731"/>
            <a:ext cx="97243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>
                <a:latin typeface="Exo" pitchFamily="2" charset="0"/>
                <a:cs typeface="Arial" panose="020B0604020202020204" pitchFamily="34" charset="0"/>
              </a:rPr>
              <a:t>As conclusões devem remeter ao objetivo e corroborar com os resultados/discussão.</a:t>
            </a:r>
          </a:p>
          <a:p>
            <a:r>
              <a:rPr lang="pt-BR" sz="1400">
                <a:latin typeface="Exo" pitchFamily="2" charset="0"/>
                <a:cs typeface="Arial" panose="020B0604020202020204" pitchFamily="34" charset="0"/>
              </a:rPr>
              <a:t>Inserir aqui agradecimentos e financiamentos, quando pertinente</a:t>
            </a:r>
          </a:p>
          <a:p>
            <a:endParaRPr lang="pt-BR" sz="1400">
              <a:latin typeface="Exo" pitchFamily="2" charset="0"/>
              <a:cs typeface="Arial" panose="020B0604020202020204" pitchFamily="34" charset="0"/>
            </a:endParaRPr>
          </a:p>
          <a:p>
            <a:r>
              <a:rPr lang="pt-BR" sz="1400">
                <a:latin typeface="Exo" pitchFamily="2" charset="0"/>
                <a:cs typeface="Arial" panose="020B0604020202020204" pitchFamily="34" charset="0"/>
              </a:rPr>
              <a:t>Evite textos longos. Sempre que possível, utilize suas próprias ilustrações, gráficos, esquemas etc.</a:t>
            </a:r>
          </a:p>
        </p:txBody>
      </p:sp>
    </p:spTree>
    <p:extLst>
      <p:ext uri="{BB962C8B-B14F-4D97-AF65-F5344CB8AC3E}">
        <p14:creationId xmlns:p14="http://schemas.microsoft.com/office/powerpoint/2010/main" val="35005183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3">
            <a:extLst>
              <a:ext uri="{FF2B5EF4-FFF2-40B4-BE49-F238E27FC236}">
                <a16:creationId xmlns:a16="http://schemas.microsoft.com/office/drawing/2014/main" id="{7979FC1E-6B54-418B-BF0A-3FCE1499F838}"/>
              </a:ext>
            </a:extLst>
          </p:cNvPr>
          <p:cNvSpPr txBox="1"/>
          <p:nvPr/>
        </p:nvSpPr>
        <p:spPr>
          <a:xfrm>
            <a:off x="1117777" y="2237624"/>
            <a:ext cx="82023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b="1">
                <a:latin typeface="DT Phudu" pitchFamily="2" charset="0"/>
                <a:cs typeface="DT Phudu" pitchFamily="2" charset="0"/>
              </a:rPr>
              <a:t>Referências Bibliográficas</a:t>
            </a:r>
          </a:p>
        </p:txBody>
      </p:sp>
    </p:spTree>
    <p:extLst>
      <p:ext uri="{BB962C8B-B14F-4D97-AF65-F5344CB8AC3E}">
        <p14:creationId xmlns:p14="http://schemas.microsoft.com/office/powerpoint/2010/main" val="396882773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8F5437F0820E341967F2F06E40935C9" ma:contentTypeVersion="18" ma:contentTypeDescription="Create a new document." ma:contentTypeScope="" ma:versionID="3b6c0f1f29e7ecef85d9d9976d3881b2">
  <xsd:schema xmlns:xsd="http://www.w3.org/2001/XMLSchema" xmlns:xs="http://www.w3.org/2001/XMLSchema" xmlns:p="http://schemas.microsoft.com/office/2006/metadata/properties" xmlns:ns3="f396d3a9-6586-4e20-b45a-26beadf1f96c" xmlns:ns4="34982910-0a73-487a-bdc0-c6a09afdd95f" targetNamespace="http://schemas.microsoft.com/office/2006/metadata/properties" ma:root="true" ma:fieldsID="c57b0af1a795ec4294cbde9b74a52ea4" ns3:_="" ns4:_="">
    <xsd:import namespace="f396d3a9-6586-4e20-b45a-26beadf1f96c"/>
    <xsd:import namespace="34982910-0a73-487a-bdc0-c6a09afdd95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Location" minOccurs="0"/>
                <xsd:element ref="ns3:MediaLengthInSeconds" minOccurs="0"/>
                <xsd:element ref="ns3:MediaServiceAutoKeyPoints" minOccurs="0"/>
                <xsd:element ref="ns3:MediaServiceKeyPoint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96d3a9-6586-4e20-b45a-26beadf1f96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982910-0a73-487a-bdc0-c6a09afdd95f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7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396d3a9-6586-4e20-b45a-26beadf1f96c" xsi:nil="true"/>
  </documentManagement>
</p:properties>
</file>

<file path=customXml/itemProps1.xml><?xml version="1.0" encoding="utf-8"?>
<ds:datastoreItem xmlns:ds="http://schemas.openxmlformats.org/officeDocument/2006/customXml" ds:itemID="{B23FBFDD-293B-42A5-B80B-E9AD8E032CB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396d3a9-6586-4e20-b45a-26beadf1f96c"/>
    <ds:schemaRef ds:uri="34982910-0a73-487a-bdc0-c6a09afdd95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9B1A93C-5EF4-4005-A37C-2B4235BCA0B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A2E3495-9B1D-4784-B690-7BC03DAD282C}">
  <ds:schemaRefs>
    <ds:schemaRef ds:uri="f396d3a9-6586-4e20-b45a-26beadf1f96c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34982910-0a73-487a-bdc0-c6a09afdd95f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224</Words>
  <Application>Microsoft Office PowerPoint</Application>
  <PresentationFormat>Widescreen</PresentationFormat>
  <Paragraphs>31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3" baseType="lpstr">
      <vt:lpstr>DT Phudu</vt:lpstr>
      <vt:lpstr>Arial</vt:lpstr>
      <vt:lpstr>Arial Black</vt:lpstr>
      <vt:lpstr>Exo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Lorena Jim Ferreira Santos</dc:creator>
  <cp:lastModifiedBy>Ana Carolina Dornelas Rodrigues</cp:lastModifiedBy>
  <cp:revision>9</cp:revision>
  <dcterms:created xsi:type="dcterms:W3CDTF">2023-05-09T19:09:11Z</dcterms:created>
  <dcterms:modified xsi:type="dcterms:W3CDTF">2026-09-25T18:58:10Z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0x01010088F5437F0820E341967F2F06E40935C9</vt:lpwstr>
  </property>
</Properties>
</file>